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3" r:id="rId1"/>
  </p:sldMasterIdLst>
  <p:notesMasterIdLst>
    <p:notesMasterId r:id="rId55"/>
  </p:notesMasterIdLst>
  <p:sldIdLst>
    <p:sldId id="256" r:id="rId2"/>
    <p:sldId id="287" r:id="rId3"/>
    <p:sldId id="288" r:id="rId4"/>
    <p:sldId id="257" r:id="rId5"/>
    <p:sldId id="258" r:id="rId6"/>
    <p:sldId id="275" r:id="rId7"/>
    <p:sldId id="291" r:id="rId8"/>
    <p:sldId id="289" r:id="rId9"/>
    <p:sldId id="290" r:id="rId10"/>
    <p:sldId id="292" r:id="rId11"/>
    <p:sldId id="293" r:id="rId12"/>
    <p:sldId id="294" r:id="rId13"/>
    <p:sldId id="259" r:id="rId14"/>
    <p:sldId id="260" r:id="rId15"/>
    <p:sldId id="280" r:id="rId16"/>
    <p:sldId id="281" r:id="rId17"/>
    <p:sldId id="261" r:id="rId18"/>
    <p:sldId id="282" r:id="rId19"/>
    <p:sldId id="295" r:id="rId20"/>
    <p:sldId id="283" r:id="rId21"/>
    <p:sldId id="296" r:id="rId22"/>
    <p:sldId id="297" r:id="rId23"/>
    <p:sldId id="263" r:id="rId24"/>
    <p:sldId id="298" r:id="rId25"/>
    <p:sldId id="276" r:id="rId26"/>
    <p:sldId id="262" r:id="rId27"/>
    <p:sldId id="299" r:id="rId28"/>
    <p:sldId id="264" r:id="rId29"/>
    <p:sldId id="300" r:id="rId30"/>
    <p:sldId id="277" r:id="rId31"/>
    <p:sldId id="265" r:id="rId32"/>
    <p:sldId id="306" r:id="rId33"/>
    <p:sldId id="301" r:id="rId34"/>
    <p:sldId id="284" r:id="rId35"/>
    <p:sldId id="307" r:id="rId36"/>
    <p:sldId id="266" r:id="rId37"/>
    <p:sldId id="302" r:id="rId38"/>
    <p:sldId id="285" r:id="rId39"/>
    <p:sldId id="268" r:id="rId40"/>
    <p:sldId id="308" r:id="rId41"/>
    <p:sldId id="303" r:id="rId42"/>
    <p:sldId id="286" r:id="rId43"/>
    <p:sldId id="269" r:id="rId44"/>
    <p:sldId id="267" r:id="rId45"/>
    <p:sldId id="278" r:id="rId46"/>
    <p:sldId id="310" r:id="rId47"/>
    <p:sldId id="304" r:id="rId48"/>
    <p:sldId id="270" r:id="rId49"/>
    <p:sldId id="271" r:id="rId50"/>
    <p:sldId id="273" r:id="rId51"/>
    <p:sldId id="309" r:id="rId52"/>
    <p:sldId id="305" r:id="rId53"/>
    <p:sldId id="27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 autoAdjust="0"/>
    <p:restoredTop sz="95540" autoAdjust="0"/>
  </p:normalViewPr>
  <p:slideViewPr>
    <p:cSldViewPr snapToGrid="0">
      <p:cViewPr varScale="1">
        <p:scale>
          <a:sx n="92" d="100"/>
          <a:sy n="92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DBC853-C473-4D7B-9368-54B536FC6CD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8BA126-7969-4EBC-B10C-5BC5FDF1172F}">
      <dgm:prSet phldrT="[Text]" custT="1"/>
      <dgm:spPr/>
      <dgm:t>
        <a:bodyPr/>
        <a:lstStyle/>
        <a:p>
          <a:pPr algn="ctr"/>
          <a:r>
            <a:rPr lang="en-US" sz="2400" u="sng" dirty="0"/>
            <a:t>Embedded system</a:t>
          </a:r>
        </a:p>
      </dgm:t>
    </dgm:pt>
    <dgm:pt modelId="{9AB7AD45-6511-4060-B5E8-2B2F821E3597}" type="parTrans" cxnId="{51536547-BA85-454E-A6E7-1711F7B0A564}">
      <dgm:prSet/>
      <dgm:spPr/>
      <dgm:t>
        <a:bodyPr/>
        <a:lstStyle/>
        <a:p>
          <a:endParaRPr lang="en-US"/>
        </a:p>
      </dgm:t>
    </dgm:pt>
    <dgm:pt modelId="{752AD860-22B0-4570-A5AD-FB66F1A4C6E7}" type="sibTrans" cxnId="{51536547-BA85-454E-A6E7-1711F7B0A564}">
      <dgm:prSet/>
      <dgm:spPr/>
      <dgm:t>
        <a:bodyPr/>
        <a:lstStyle/>
        <a:p>
          <a:endParaRPr lang="en-US"/>
        </a:p>
      </dgm:t>
    </dgm:pt>
    <dgm:pt modelId="{1CB9568E-28C8-4652-A76D-C960BBEE1FFF}">
      <dgm:prSet phldrT="[Text]" custT="1"/>
      <dgm:spPr/>
      <dgm:t>
        <a:bodyPr/>
        <a:lstStyle/>
        <a:p>
          <a:r>
            <a:rPr lang="en-US" sz="1600" dirty="0"/>
            <a:t>Specialized system designed for a specific task</a:t>
          </a:r>
        </a:p>
      </dgm:t>
    </dgm:pt>
    <dgm:pt modelId="{CA2D9E80-BCD4-4789-9CF9-970475AEDCBB}" type="parTrans" cxnId="{29B60417-4666-4E46-BA08-B1B3890841F0}">
      <dgm:prSet/>
      <dgm:spPr/>
      <dgm:t>
        <a:bodyPr/>
        <a:lstStyle/>
        <a:p>
          <a:endParaRPr lang="en-US"/>
        </a:p>
      </dgm:t>
    </dgm:pt>
    <dgm:pt modelId="{1D1798A3-8C27-4AE3-A6CE-F29DD29EE244}" type="sibTrans" cxnId="{29B60417-4666-4E46-BA08-B1B3890841F0}">
      <dgm:prSet/>
      <dgm:spPr/>
      <dgm:t>
        <a:bodyPr/>
        <a:lstStyle/>
        <a:p>
          <a:endParaRPr lang="en-US"/>
        </a:p>
      </dgm:t>
    </dgm:pt>
    <dgm:pt modelId="{96F25487-AD96-4899-99C7-9493879387F7}">
      <dgm:prSet phldrT="[Text]" custT="1"/>
      <dgm:spPr/>
      <dgm:t>
        <a:bodyPr/>
        <a:lstStyle/>
        <a:p>
          <a:r>
            <a:rPr lang="en-US" sz="1600" dirty="0"/>
            <a:t>Optimized for low power consumption </a:t>
          </a:r>
        </a:p>
      </dgm:t>
    </dgm:pt>
    <dgm:pt modelId="{48E31C5B-B6D8-4964-BD60-ADCB709235E0}" type="parTrans" cxnId="{621E86AF-1054-4E9A-A554-C9D6BD029B64}">
      <dgm:prSet/>
      <dgm:spPr/>
      <dgm:t>
        <a:bodyPr/>
        <a:lstStyle/>
        <a:p>
          <a:endParaRPr lang="en-US"/>
        </a:p>
      </dgm:t>
    </dgm:pt>
    <dgm:pt modelId="{88C825A0-095A-4175-9748-3EC8C9E0812F}" type="sibTrans" cxnId="{621E86AF-1054-4E9A-A554-C9D6BD029B64}">
      <dgm:prSet/>
      <dgm:spPr/>
      <dgm:t>
        <a:bodyPr/>
        <a:lstStyle/>
        <a:p>
          <a:endParaRPr lang="en-US"/>
        </a:p>
      </dgm:t>
    </dgm:pt>
    <dgm:pt modelId="{6343A85E-3C03-4217-B29B-5B0C4EE97F85}">
      <dgm:prSet phldrT="[Text]" custT="1"/>
      <dgm:spPr/>
      <dgm:t>
        <a:bodyPr/>
        <a:lstStyle/>
        <a:p>
          <a:r>
            <a:rPr lang="en-US" sz="1600" dirty="0"/>
            <a:t>Ex: washing machines, ATMs , automotive ECUs</a:t>
          </a:r>
        </a:p>
      </dgm:t>
    </dgm:pt>
    <dgm:pt modelId="{873BA04B-EED3-4EC9-8C3A-93BB26DD9301}" type="parTrans" cxnId="{7660A222-43E2-4C06-B1B1-96D7982AD69C}">
      <dgm:prSet/>
      <dgm:spPr/>
      <dgm:t>
        <a:bodyPr/>
        <a:lstStyle/>
        <a:p>
          <a:endParaRPr lang="en-US"/>
        </a:p>
      </dgm:t>
    </dgm:pt>
    <dgm:pt modelId="{84F519B1-7A2E-4145-B0D1-5589553D9B03}" type="sibTrans" cxnId="{7660A222-43E2-4C06-B1B1-96D7982AD69C}">
      <dgm:prSet/>
      <dgm:spPr/>
      <dgm:t>
        <a:bodyPr/>
        <a:lstStyle/>
        <a:p>
          <a:endParaRPr lang="en-US"/>
        </a:p>
      </dgm:t>
    </dgm:pt>
    <dgm:pt modelId="{297264B7-38A4-4387-A051-E21AF37CDC2C}">
      <dgm:prSet phldrT="[Text]"/>
      <dgm:spPr/>
      <dgm:t>
        <a:bodyPr/>
        <a:lstStyle/>
        <a:p>
          <a:pPr algn="ctr"/>
          <a:r>
            <a:rPr lang="en-US" u="sng" dirty="0"/>
            <a:t> computing system</a:t>
          </a:r>
        </a:p>
      </dgm:t>
    </dgm:pt>
    <dgm:pt modelId="{607699EF-3F63-4833-AA13-43BD445FB1D3}" type="parTrans" cxnId="{60814BA7-5659-48AC-A1E1-58EE6BF0DF2C}">
      <dgm:prSet/>
      <dgm:spPr/>
      <dgm:t>
        <a:bodyPr/>
        <a:lstStyle/>
        <a:p>
          <a:endParaRPr lang="en-US"/>
        </a:p>
      </dgm:t>
    </dgm:pt>
    <dgm:pt modelId="{DEB07F18-74EA-4767-AA2C-DA8750A1AB98}" type="sibTrans" cxnId="{60814BA7-5659-48AC-A1E1-58EE6BF0DF2C}">
      <dgm:prSet/>
      <dgm:spPr/>
      <dgm:t>
        <a:bodyPr/>
        <a:lstStyle/>
        <a:p>
          <a:endParaRPr lang="en-US"/>
        </a:p>
      </dgm:t>
    </dgm:pt>
    <dgm:pt modelId="{0B3C0AE8-F980-4D5F-BC32-D039134D5F6B}">
      <dgm:prSet phldrT="[Text]" custT="1"/>
      <dgm:spPr/>
      <dgm:t>
        <a:bodyPr/>
        <a:lstStyle/>
        <a:p>
          <a:r>
            <a:rPr lang="en-US" sz="1600" dirty="0"/>
            <a:t>System designed for multiple tasks and user interactions</a:t>
          </a:r>
        </a:p>
      </dgm:t>
    </dgm:pt>
    <dgm:pt modelId="{6FE47AC0-795E-4021-A066-23BE3D104EEA}" type="parTrans" cxnId="{82A67309-225F-45F2-BA00-35061086A993}">
      <dgm:prSet/>
      <dgm:spPr/>
      <dgm:t>
        <a:bodyPr/>
        <a:lstStyle/>
        <a:p>
          <a:endParaRPr lang="en-US"/>
        </a:p>
      </dgm:t>
    </dgm:pt>
    <dgm:pt modelId="{23F03ECD-55F5-46B3-858E-2D6DF11FA3DD}" type="sibTrans" cxnId="{82A67309-225F-45F2-BA00-35061086A993}">
      <dgm:prSet/>
      <dgm:spPr/>
      <dgm:t>
        <a:bodyPr/>
        <a:lstStyle/>
        <a:p>
          <a:endParaRPr lang="en-US"/>
        </a:p>
      </dgm:t>
    </dgm:pt>
    <dgm:pt modelId="{87C38767-5480-421F-9C15-8F882119FC85}">
      <dgm:prSet phldrT="[Text]"/>
      <dgm:spPr/>
      <dgm:t>
        <a:bodyPr/>
        <a:lstStyle/>
        <a:p>
          <a:r>
            <a:rPr lang="en-US" dirty="0"/>
            <a:t>Higher power requirement </a:t>
          </a:r>
        </a:p>
      </dgm:t>
    </dgm:pt>
    <dgm:pt modelId="{B50E925A-A58C-45CD-8C41-77DC7F59AF18}" type="parTrans" cxnId="{DA0A20E8-C6C5-46CE-987A-EFA2F880AE48}">
      <dgm:prSet/>
      <dgm:spPr/>
      <dgm:t>
        <a:bodyPr/>
        <a:lstStyle/>
        <a:p>
          <a:endParaRPr lang="en-US"/>
        </a:p>
      </dgm:t>
    </dgm:pt>
    <dgm:pt modelId="{0128762B-D2E5-4079-A8CD-5236EFA9B7A2}" type="sibTrans" cxnId="{DA0A20E8-C6C5-46CE-987A-EFA2F880AE48}">
      <dgm:prSet/>
      <dgm:spPr/>
      <dgm:t>
        <a:bodyPr/>
        <a:lstStyle/>
        <a:p>
          <a:endParaRPr lang="en-US"/>
        </a:p>
      </dgm:t>
    </dgm:pt>
    <dgm:pt modelId="{AFE9886A-C722-4329-8348-DA9E43173DFE}">
      <dgm:prSet phldrT="[Text]" custT="1"/>
      <dgm:spPr/>
      <dgm:t>
        <a:bodyPr/>
        <a:lstStyle/>
        <a:p>
          <a:r>
            <a:rPr lang="en-US" sz="1600" dirty="0"/>
            <a:t>Ex : Laptops, desktops, smartphones</a:t>
          </a:r>
        </a:p>
      </dgm:t>
    </dgm:pt>
    <dgm:pt modelId="{EBA210FB-702F-468D-BCC3-6781D0BBC689}" type="parTrans" cxnId="{6AA3F539-657B-4DD3-9285-30C86DA1571F}">
      <dgm:prSet/>
      <dgm:spPr/>
      <dgm:t>
        <a:bodyPr/>
        <a:lstStyle/>
        <a:p>
          <a:endParaRPr lang="en-US"/>
        </a:p>
      </dgm:t>
    </dgm:pt>
    <dgm:pt modelId="{8AF16660-CA0E-4AAC-84B3-401058E9A816}" type="sibTrans" cxnId="{6AA3F539-657B-4DD3-9285-30C86DA1571F}">
      <dgm:prSet/>
      <dgm:spPr/>
      <dgm:t>
        <a:bodyPr/>
        <a:lstStyle/>
        <a:p>
          <a:endParaRPr lang="en-US"/>
        </a:p>
      </dgm:t>
    </dgm:pt>
    <dgm:pt modelId="{6AFBECDB-CE0A-459C-BE53-D7A83BE68DF1}" type="pres">
      <dgm:prSet presAssocID="{C2DBC853-C473-4D7B-9368-54B536FC6CD1}" presName="layout" presStyleCnt="0">
        <dgm:presLayoutVars>
          <dgm:chMax/>
          <dgm:chPref/>
          <dgm:dir/>
          <dgm:resizeHandles/>
        </dgm:presLayoutVars>
      </dgm:prSet>
      <dgm:spPr/>
    </dgm:pt>
    <dgm:pt modelId="{6643D74D-407C-496C-85AA-E3AF98AE503F}" type="pres">
      <dgm:prSet presAssocID="{9F8BA126-7969-4EBC-B10C-5BC5FDF1172F}" presName="root" presStyleCnt="0">
        <dgm:presLayoutVars>
          <dgm:chMax/>
          <dgm:chPref/>
        </dgm:presLayoutVars>
      </dgm:prSet>
      <dgm:spPr/>
    </dgm:pt>
    <dgm:pt modelId="{E60CF8D3-B10A-4F5B-92AE-5B1BE1D0ACA7}" type="pres">
      <dgm:prSet presAssocID="{9F8BA126-7969-4EBC-B10C-5BC5FDF1172F}" presName="rootComposite" presStyleCnt="0">
        <dgm:presLayoutVars/>
      </dgm:prSet>
      <dgm:spPr/>
    </dgm:pt>
    <dgm:pt modelId="{FB0A453B-AF15-4FF8-97D6-AF1F782DBF52}" type="pres">
      <dgm:prSet presAssocID="{9F8BA126-7969-4EBC-B10C-5BC5FDF1172F}" presName="ParentAccent" presStyleLbl="alignNode1" presStyleIdx="0" presStyleCnt="2"/>
      <dgm:spPr/>
    </dgm:pt>
    <dgm:pt modelId="{AA076317-F598-42EC-BC82-87F34878126A}" type="pres">
      <dgm:prSet presAssocID="{9F8BA126-7969-4EBC-B10C-5BC5FDF1172F}" presName="ParentSmallAccent" presStyleLbl="fgAcc1" presStyleIdx="0" presStyleCnt="2"/>
      <dgm:spPr/>
    </dgm:pt>
    <dgm:pt modelId="{C437A0F8-FE8F-48D5-9E3A-E47E468CC345}" type="pres">
      <dgm:prSet presAssocID="{9F8BA126-7969-4EBC-B10C-5BC5FDF1172F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9E8FC8AF-AA37-42E8-A688-D697645549B3}" type="pres">
      <dgm:prSet presAssocID="{9F8BA126-7969-4EBC-B10C-5BC5FDF1172F}" presName="childShape" presStyleCnt="0">
        <dgm:presLayoutVars>
          <dgm:chMax val="0"/>
          <dgm:chPref val="0"/>
        </dgm:presLayoutVars>
      </dgm:prSet>
      <dgm:spPr/>
    </dgm:pt>
    <dgm:pt modelId="{E884A858-1384-4498-9C11-CF20E97CCE6F}" type="pres">
      <dgm:prSet presAssocID="{1CB9568E-28C8-4652-A76D-C960BBEE1FFF}" presName="childComposite" presStyleCnt="0">
        <dgm:presLayoutVars>
          <dgm:chMax val="0"/>
          <dgm:chPref val="0"/>
        </dgm:presLayoutVars>
      </dgm:prSet>
      <dgm:spPr/>
    </dgm:pt>
    <dgm:pt modelId="{F771A735-F4F9-44EA-894A-292B68402AC6}" type="pres">
      <dgm:prSet presAssocID="{1CB9568E-28C8-4652-A76D-C960BBEE1FFF}" presName="ChildAccent" presStyleLbl="solidFgAcc1" presStyleIdx="0" presStyleCnt="6"/>
      <dgm:spPr/>
    </dgm:pt>
    <dgm:pt modelId="{65414CF3-1648-49F1-967B-3E17335640DB}" type="pres">
      <dgm:prSet presAssocID="{1CB9568E-28C8-4652-A76D-C960BBEE1FFF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CA929109-80F8-460D-859B-A5AD84343914}" type="pres">
      <dgm:prSet presAssocID="{96F25487-AD96-4899-99C7-9493879387F7}" presName="childComposite" presStyleCnt="0">
        <dgm:presLayoutVars>
          <dgm:chMax val="0"/>
          <dgm:chPref val="0"/>
        </dgm:presLayoutVars>
      </dgm:prSet>
      <dgm:spPr/>
    </dgm:pt>
    <dgm:pt modelId="{524F0583-FA3A-454F-B257-49BF29EFF926}" type="pres">
      <dgm:prSet presAssocID="{96F25487-AD96-4899-99C7-9493879387F7}" presName="ChildAccent" presStyleLbl="solidFgAcc1" presStyleIdx="1" presStyleCnt="6"/>
      <dgm:spPr/>
    </dgm:pt>
    <dgm:pt modelId="{C0A69373-80D9-40D4-8713-6BF79C499728}" type="pres">
      <dgm:prSet presAssocID="{96F25487-AD96-4899-99C7-9493879387F7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65519F7D-285F-4E75-88A8-03DD1993DAF3}" type="pres">
      <dgm:prSet presAssocID="{6343A85E-3C03-4217-B29B-5B0C4EE97F85}" presName="childComposite" presStyleCnt="0">
        <dgm:presLayoutVars>
          <dgm:chMax val="0"/>
          <dgm:chPref val="0"/>
        </dgm:presLayoutVars>
      </dgm:prSet>
      <dgm:spPr/>
    </dgm:pt>
    <dgm:pt modelId="{2B80192F-2E6D-47CD-B9DC-7E522C23FD07}" type="pres">
      <dgm:prSet presAssocID="{6343A85E-3C03-4217-B29B-5B0C4EE97F85}" presName="ChildAccent" presStyleLbl="solidFgAcc1" presStyleIdx="2" presStyleCnt="6"/>
      <dgm:spPr/>
    </dgm:pt>
    <dgm:pt modelId="{BB742F85-C8D6-4D02-BECB-E8376585105F}" type="pres">
      <dgm:prSet presAssocID="{6343A85E-3C03-4217-B29B-5B0C4EE97F85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E46AFF69-FF1F-4068-A666-6DCC01C3CB17}" type="pres">
      <dgm:prSet presAssocID="{297264B7-38A4-4387-A051-E21AF37CDC2C}" presName="root" presStyleCnt="0">
        <dgm:presLayoutVars>
          <dgm:chMax/>
          <dgm:chPref/>
        </dgm:presLayoutVars>
      </dgm:prSet>
      <dgm:spPr/>
    </dgm:pt>
    <dgm:pt modelId="{910B9E4B-113B-479E-98A0-BF3DAD93D6B6}" type="pres">
      <dgm:prSet presAssocID="{297264B7-38A4-4387-A051-E21AF37CDC2C}" presName="rootComposite" presStyleCnt="0">
        <dgm:presLayoutVars/>
      </dgm:prSet>
      <dgm:spPr/>
    </dgm:pt>
    <dgm:pt modelId="{E37151B3-FE79-41E2-9D06-729F304B1C1D}" type="pres">
      <dgm:prSet presAssocID="{297264B7-38A4-4387-A051-E21AF37CDC2C}" presName="ParentAccent" presStyleLbl="alignNode1" presStyleIdx="1" presStyleCnt="2"/>
      <dgm:spPr/>
    </dgm:pt>
    <dgm:pt modelId="{BA639740-46D1-41F1-8562-43A3138BA9C5}" type="pres">
      <dgm:prSet presAssocID="{297264B7-38A4-4387-A051-E21AF37CDC2C}" presName="ParentSmallAccent" presStyleLbl="fgAcc1" presStyleIdx="1" presStyleCnt="2"/>
      <dgm:spPr/>
    </dgm:pt>
    <dgm:pt modelId="{B9A1AED5-8D9C-4C1C-A532-2D8874BAA8F2}" type="pres">
      <dgm:prSet presAssocID="{297264B7-38A4-4387-A051-E21AF37CDC2C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49C0B63B-9CDD-4699-9E53-BFCEED279DB7}" type="pres">
      <dgm:prSet presAssocID="{297264B7-38A4-4387-A051-E21AF37CDC2C}" presName="childShape" presStyleCnt="0">
        <dgm:presLayoutVars>
          <dgm:chMax val="0"/>
          <dgm:chPref val="0"/>
        </dgm:presLayoutVars>
      </dgm:prSet>
      <dgm:spPr/>
    </dgm:pt>
    <dgm:pt modelId="{470FC444-B7EA-48C2-82CE-70248F38F334}" type="pres">
      <dgm:prSet presAssocID="{0B3C0AE8-F980-4D5F-BC32-D039134D5F6B}" presName="childComposite" presStyleCnt="0">
        <dgm:presLayoutVars>
          <dgm:chMax val="0"/>
          <dgm:chPref val="0"/>
        </dgm:presLayoutVars>
      </dgm:prSet>
      <dgm:spPr/>
    </dgm:pt>
    <dgm:pt modelId="{3608DFCB-F1CE-4293-AF88-AAE9F75A016B}" type="pres">
      <dgm:prSet presAssocID="{0B3C0AE8-F980-4D5F-BC32-D039134D5F6B}" presName="ChildAccent" presStyleLbl="solidFgAcc1" presStyleIdx="3" presStyleCnt="6"/>
      <dgm:spPr/>
    </dgm:pt>
    <dgm:pt modelId="{2445EB7C-7381-4FBA-B625-FEF77BB499A3}" type="pres">
      <dgm:prSet presAssocID="{0B3C0AE8-F980-4D5F-BC32-D039134D5F6B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B302F01E-C913-44A2-BC32-C40A62486D7D}" type="pres">
      <dgm:prSet presAssocID="{87C38767-5480-421F-9C15-8F882119FC85}" presName="childComposite" presStyleCnt="0">
        <dgm:presLayoutVars>
          <dgm:chMax val="0"/>
          <dgm:chPref val="0"/>
        </dgm:presLayoutVars>
      </dgm:prSet>
      <dgm:spPr/>
    </dgm:pt>
    <dgm:pt modelId="{992C79D8-BDB9-4D15-AEED-4A878AAE444F}" type="pres">
      <dgm:prSet presAssocID="{87C38767-5480-421F-9C15-8F882119FC85}" presName="ChildAccent" presStyleLbl="solidFgAcc1" presStyleIdx="4" presStyleCnt="6"/>
      <dgm:spPr/>
    </dgm:pt>
    <dgm:pt modelId="{D44B5B63-7140-4582-B192-8F9D4AACA5E0}" type="pres">
      <dgm:prSet presAssocID="{87C38767-5480-421F-9C15-8F882119FC85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1E2D42CB-B072-427B-99D3-DC7C4EDF539D}" type="pres">
      <dgm:prSet presAssocID="{AFE9886A-C722-4329-8348-DA9E43173DFE}" presName="childComposite" presStyleCnt="0">
        <dgm:presLayoutVars>
          <dgm:chMax val="0"/>
          <dgm:chPref val="0"/>
        </dgm:presLayoutVars>
      </dgm:prSet>
      <dgm:spPr/>
    </dgm:pt>
    <dgm:pt modelId="{56BC8302-E3CD-4986-8306-9277B4205B72}" type="pres">
      <dgm:prSet presAssocID="{AFE9886A-C722-4329-8348-DA9E43173DFE}" presName="ChildAccent" presStyleLbl="solidFgAcc1" presStyleIdx="5" presStyleCnt="6"/>
      <dgm:spPr/>
    </dgm:pt>
    <dgm:pt modelId="{182F77C9-975F-408C-82B4-19F11A9687CC}" type="pres">
      <dgm:prSet presAssocID="{AFE9886A-C722-4329-8348-DA9E43173DFE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40EA5002-0531-4FDF-AB0F-0CFDE8820D42}" type="presOf" srcId="{87C38767-5480-421F-9C15-8F882119FC85}" destId="{D44B5B63-7140-4582-B192-8F9D4AACA5E0}" srcOrd="0" destOrd="0" presId="urn:microsoft.com/office/officeart/2008/layout/SquareAccentList"/>
    <dgm:cxn modelId="{82A67309-225F-45F2-BA00-35061086A993}" srcId="{297264B7-38A4-4387-A051-E21AF37CDC2C}" destId="{0B3C0AE8-F980-4D5F-BC32-D039134D5F6B}" srcOrd="0" destOrd="0" parTransId="{6FE47AC0-795E-4021-A066-23BE3D104EEA}" sibTransId="{23F03ECD-55F5-46B3-858E-2D6DF11FA3DD}"/>
    <dgm:cxn modelId="{FE22060B-F445-4AA5-A25A-2C44B4B64C8F}" type="presOf" srcId="{0B3C0AE8-F980-4D5F-BC32-D039134D5F6B}" destId="{2445EB7C-7381-4FBA-B625-FEF77BB499A3}" srcOrd="0" destOrd="0" presId="urn:microsoft.com/office/officeart/2008/layout/SquareAccentList"/>
    <dgm:cxn modelId="{29B60417-4666-4E46-BA08-B1B3890841F0}" srcId="{9F8BA126-7969-4EBC-B10C-5BC5FDF1172F}" destId="{1CB9568E-28C8-4652-A76D-C960BBEE1FFF}" srcOrd="0" destOrd="0" parTransId="{CA2D9E80-BCD4-4789-9CF9-970475AEDCBB}" sibTransId="{1D1798A3-8C27-4AE3-A6CE-F29DD29EE244}"/>
    <dgm:cxn modelId="{7660A222-43E2-4C06-B1B1-96D7982AD69C}" srcId="{9F8BA126-7969-4EBC-B10C-5BC5FDF1172F}" destId="{6343A85E-3C03-4217-B29B-5B0C4EE97F85}" srcOrd="2" destOrd="0" parTransId="{873BA04B-EED3-4EC9-8C3A-93BB26DD9301}" sibTransId="{84F519B1-7A2E-4145-B0D1-5589553D9B03}"/>
    <dgm:cxn modelId="{FE45CF25-CA0A-4FD7-85F1-4D84E0B9348F}" type="presOf" srcId="{9F8BA126-7969-4EBC-B10C-5BC5FDF1172F}" destId="{C437A0F8-FE8F-48D5-9E3A-E47E468CC345}" srcOrd="0" destOrd="0" presId="urn:microsoft.com/office/officeart/2008/layout/SquareAccentList"/>
    <dgm:cxn modelId="{43227E31-2925-4F39-A460-DB734538DC69}" type="presOf" srcId="{96F25487-AD96-4899-99C7-9493879387F7}" destId="{C0A69373-80D9-40D4-8713-6BF79C499728}" srcOrd="0" destOrd="0" presId="urn:microsoft.com/office/officeart/2008/layout/SquareAccentList"/>
    <dgm:cxn modelId="{6AA3F539-657B-4DD3-9285-30C86DA1571F}" srcId="{297264B7-38A4-4387-A051-E21AF37CDC2C}" destId="{AFE9886A-C722-4329-8348-DA9E43173DFE}" srcOrd="2" destOrd="0" parTransId="{EBA210FB-702F-468D-BCC3-6781D0BBC689}" sibTransId="{8AF16660-CA0E-4AAC-84B3-401058E9A816}"/>
    <dgm:cxn modelId="{51536547-BA85-454E-A6E7-1711F7B0A564}" srcId="{C2DBC853-C473-4D7B-9368-54B536FC6CD1}" destId="{9F8BA126-7969-4EBC-B10C-5BC5FDF1172F}" srcOrd="0" destOrd="0" parTransId="{9AB7AD45-6511-4060-B5E8-2B2F821E3597}" sibTransId="{752AD860-22B0-4570-A5AD-FB66F1A4C6E7}"/>
    <dgm:cxn modelId="{3C9D8D76-4A8B-4830-8191-96563EC9EA49}" type="presOf" srcId="{AFE9886A-C722-4329-8348-DA9E43173DFE}" destId="{182F77C9-975F-408C-82B4-19F11A9687CC}" srcOrd="0" destOrd="0" presId="urn:microsoft.com/office/officeart/2008/layout/SquareAccentList"/>
    <dgm:cxn modelId="{DBF01D90-9D66-491F-823C-B80058C9C0C0}" type="presOf" srcId="{1CB9568E-28C8-4652-A76D-C960BBEE1FFF}" destId="{65414CF3-1648-49F1-967B-3E17335640DB}" srcOrd="0" destOrd="0" presId="urn:microsoft.com/office/officeart/2008/layout/SquareAccentList"/>
    <dgm:cxn modelId="{9C8D9396-2460-4167-8F90-6E5BBDB911AF}" type="presOf" srcId="{C2DBC853-C473-4D7B-9368-54B536FC6CD1}" destId="{6AFBECDB-CE0A-459C-BE53-D7A83BE68DF1}" srcOrd="0" destOrd="0" presId="urn:microsoft.com/office/officeart/2008/layout/SquareAccentList"/>
    <dgm:cxn modelId="{0C5E019E-219C-4AF4-9078-D637E9A758BB}" type="presOf" srcId="{6343A85E-3C03-4217-B29B-5B0C4EE97F85}" destId="{BB742F85-C8D6-4D02-BECB-E8376585105F}" srcOrd="0" destOrd="0" presId="urn:microsoft.com/office/officeart/2008/layout/SquareAccentList"/>
    <dgm:cxn modelId="{60814BA7-5659-48AC-A1E1-58EE6BF0DF2C}" srcId="{C2DBC853-C473-4D7B-9368-54B536FC6CD1}" destId="{297264B7-38A4-4387-A051-E21AF37CDC2C}" srcOrd="1" destOrd="0" parTransId="{607699EF-3F63-4833-AA13-43BD445FB1D3}" sibTransId="{DEB07F18-74EA-4767-AA2C-DA8750A1AB98}"/>
    <dgm:cxn modelId="{621E86AF-1054-4E9A-A554-C9D6BD029B64}" srcId="{9F8BA126-7969-4EBC-B10C-5BC5FDF1172F}" destId="{96F25487-AD96-4899-99C7-9493879387F7}" srcOrd="1" destOrd="0" parTransId="{48E31C5B-B6D8-4964-BD60-ADCB709235E0}" sibTransId="{88C825A0-095A-4175-9748-3EC8C9E0812F}"/>
    <dgm:cxn modelId="{CD1BA3B5-91CE-4F5C-8275-42707F5A93AC}" type="presOf" srcId="{297264B7-38A4-4387-A051-E21AF37CDC2C}" destId="{B9A1AED5-8D9C-4C1C-A532-2D8874BAA8F2}" srcOrd="0" destOrd="0" presId="urn:microsoft.com/office/officeart/2008/layout/SquareAccentList"/>
    <dgm:cxn modelId="{DA0A20E8-C6C5-46CE-987A-EFA2F880AE48}" srcId="{297264B7-38A4-4387-A051-E21AF37CDC2C}" destId="{87C38767-5480-421F-9C15-8F882119FC85}" srcOrd="1" destOrd="0" parTransId="{B50E925A-A58C-45CD-8C41-77DC7F59AF18}" sibTransId="{0128762B-D2E5-4079-A8CD-5236EFA9B7A2}"/>
    <dgm:cxn modelId="{E5F533F5-56E8-4ADB-8C2B-13B579436EAF}" type="presParOf" srcId="{6AFBECDB-CE0A-459C-BE53-D7A83BE68DF1}" destId="{6643D74D-407C-496C-85AA-E3AF98AE503F}" srcOrd="0" destOrd="0" presId="urn:microsoft.com/office/officeart/2008/layout/SquareAccentList"/>
    <dgm:cxn modelId="{42E62025-96BB-404C-8004-1DF3010235FA}" type="presParOf" srcId="{6643D74D-407C-496C-85AA-E3AF98AE503F}" destId="{E60CF8D3-B10A-4F5B-92AE-5B1BE1D0ACA7}" srcOrd="0" destOrd="0" presId="urn:microsoft.com/office/officeart/2008/layout/SquareAccentList"/>
    <dgm:cxn modelId="{4501B9FC-49D3-4743-BABD-2B98701C30B7}" type="presParOf" srcId="{E60CF8D3-B10A-4F5B-92AE-5B1BE1D0ACA7}" destId="{FB0A453B-AF15-4FF8-97D6-AF1F782DBF52}" srcOrd="0" destOrd="0" presId="urn:microsoft.com/office/officeart/2008/layout/SquareAccentList"/>
    <dgm:cxn modelId="{BD13EC9D-3F70-459C-BA5A-14E332D37F13}" type="presParOf" srcId="{E60CF8D3-B10A-4F5B-92AE-5B1BE1D0ACA7}" destId="{AA076317-F598-42EC-BC82-87F34878126A}" srcOrd="1" destOrd="0" presId="urn:microsoft.com/office/officeart/2008/layout/SquareAccentList"/>
    <dgm:cxn modelId="{E50E9DC0-BA64-4D4A-8B86-CC29627C4EB1}" type="presParOf" srcId="{E60CF8D3-B10A-4F5B-92AE-5B1BE1D0ACA7}" destId="{C437A0F8-FE8F-48D5-9E3A-E47E468CC345}" srcOrd="2" destOrd="0" presId="urn:microsoft.com/office/officeart/2008/layout/SquareAccentList"/>
    <dgm:cxn modelId="{5A5F00AD-D396-41BF-90D1-6D309689F644}" type="presParOf" srcId="{6643D74D-407C-496C-85AA-E3AF98AE503F}" destId="{9E8FC8AF-AA37-42E8-A688-D697645549B3}" srcOrd="1" destOrd="0" presId="urn:microsoft.com/office/officeart/2008/layout/SquareAccentList"/>
    <dgm:cxn modelId="{BB8FB092-61A8-4DC1-AB4A-76F7B49C71E5}" type="presParOf" srcId="{9E8FC8AF-AA37-42E8-A688-D697645549B3}" destId="{E884A858-1384-4498-9C11-CF20E97CCE6F}" srcOrd="0" destOrd="0" presId="urn:microsoft.com/office/officeart/2008/layout/SquareAccentList"/>
    <dgm:cxn modelId="{D3A6FD13-EF51-430E-A7AA-C8C1AF200943}" type="presParOf" srcId="{E884A858-1384-4498-9C11-CF20E97CCE6F}" destId="{F771A735-F4F9-44EA-894A-292B68402AC6}" srcOrd="0" destOrd="0" presId="urn:microsoft.com/office/officeart/2008/layout/SquareAccentList"/>
    <dgm:cxn modelId="{C301BB9E-A4ED-4FA7-A99C-FE67D79B9CBB}" type="presParOf" srcId="{E884A858-1384-4498-9C11-CF20E97CCE6F}" destId="{65414CF3-1648-49F1-967B-3E17335640DB}" srcOrd="1" destOrd="0" presId="urn:microsoft.com/office/officeart/2008/layout/SquareAccentList"/>
    <dgm:cxn modelId="{94A04E6F-1425-4066-8801-B821A3753803}" type="presParOf" srcId="{9E8FC8AF-AA37-42E8-A688-D697645549B3}" destId="{CA929109-80F8-460D-859B-A5AD84343914}" srcOrd="1" destOrd="0" presId="urn:microsoft.com/office/officeart/2008/layout/SquareAccentList"/>
    <dgm:cxn modelId="{575C72CB-286B-407E-BC6C-3D440FAF2FE3}" type="presParOf" srcId="{CA929109-80F8-460D-859B-A5AD84343914}" destId="{524F0583-FA3A-454F-B257-49BF29EFF926}" srcOrd="0" destOrd="0" presId="urn:microsoft.com/office/officeart/2008/layout/SquareAccentList"/>
    <dgm:cxn modelId="{8376B270-1886-47B2-A408-76D65516F025}" type="presParOf" srcId="{CA929109-80F8-460D-859B-A5AD84343914}" destId="{C0A69373-80D9-40D4-8713-6BF79C499728}" srcOrd="1" destOrd="0" presId="urn:microsoft.com/office/officeart/2008/layout/SquareAccentList"/>
    <dgm:cxn modelId="{32E5DAA3-3119-44A2-8EE3-642852F3A6C7}" type="presParOf" srcId="{9E8FC8AF-AA37-42E8-A688-D697645549B3}" destId="{65519F7D-285F-4E75-88A8-03DD1993DAF3}" srcOrd="2" destOrd="0" presId="urn:microsoft.com/office/officeart/2008/layout/SquareAccentList"/>
    <dgm:cxn modelId="{27499AD5-3926-485A-8AB7-18F664EAF5A8}" type="presParOf" srcId="{65519F7D-285F-4E75-88A8-03DD1993DAF3}" destId="{2B80192F-2E6D-47CD-B9DC-7E522C23FD07}" srcOrd="0" destOrd="0" presId="urn:microsoft.com/office/officeart/2008/layout/SquareAccentList"/>
    <dgm:cxn modelId="{624CD449-A23D-455B-875C-71B060278EEB}" type="presParOf" srcId="{65519F7D-285F-4E75-88A8-03DD1993DAF3}" destId="{BB742F85-C8D6-4D02-BECB-E8376585105F}" srcOrd="1" destOrd="0" presId="urn:microsoft.com/office/officeart/2008/layout/SquareAccentList"/>
    <dgm:cxn modelId="{CBD3F543-0991-4C57-AC7B-7FE0DC6840E1}" type="presParOf" srcId="{6AFBECDB-CE0A-459C-BE53-D7A83BE68DF1}" destId="{E46AFF69-FF1F-4068-A666-6DCC01C3CB17}" srcOrd="1" destOrd="0" presId="urn:microsoft.com/office/officeart/2008/layout/SquareAccentList"/>
    <dgm:cxn modelId="{D6D8F644-39BB-497E-B050-13E02A9221BB}" type="presParOf" srcId="{E46AFF69-FF1F-4068-A666-6DCC01C3CB17}" destId="{910B9E4B-113B-479E-98A0-BF3DAD93D6B6}" srcOrd="0" destOrd="0" presId="urn:microsoft.com/office/officeart/2008/layout/SquareAccentList"/>
    <dgm:cxn modelId="{1F6FF716-0EC2-4AEA-8BED-2F8A98F1D193}" type="presParOf" srcId="{910B9E4B-113B-479E-98A0-BF3DAD93D6B6}" destId="{E37151B3-FE79-41E2-9D06-729F304B1C1D}" srcOrd="0" destOrd="0" presId="urn:microsoft.com/office/officeart/2008/layout/SquareAccentList"/>
    <dgm:cxn modelId="{B8927072-85E4-4EDD-B053-76FD3D140F97}" type="presParOf" srcId="{910B9E4B-113B-479E-98A0-BF3DAD93D6B6}" destId="{BA639740-46D1-41F1-8562-43A3138BA9C5}" srcOrd="1" destOrd="0" presId="urn:microsoft.com/office/officeart/2008/layout/SquareAccentList"/>
    <dgm:cxn modelId="{20A5DF39-D063-4FBC-818F-8BB79CE90576}" type="presParOf" srcId="{910B9E4B-113B-479E-98A0-BF3DAD93D6B6}" destId="{B9A1AED5-8D9C-4C1C-A532-2D8874BAA8F2}" srcOrd="2" destOrd="0" presId="urn:microsoft.com/office/officeart/2008/layout/SquareAccentList"/>
    <dgm:cxn modelId="{EC3DEE53-00F3-4273-923E-7D7D53E4689A}" type="presParOf" srcId="{E46AFF69-FF1F-4068-A666-6DCC01C3CB17}" destId="{49C0B63B-9CDD-4699-9E53-BFCEED279DB7}" srcOrd="1" destOrd="0" presId="urn:microsoft.com/office/officeart/2008/layout/SquareAccentList"/>
    <dgm:cxn modelId="{5EC34760-1D97-4A2F-BDBB-A723C689A67A}" type="presParOf" srcId="{49C0B63B-9CDD-4699-9E53-BFCEED279DB7}" destId="{470FC444-B7EA-48C2-82CE-70248F38F334}" srcOrd="0" destOrd="0" presId="urn:microsoft.com/office/officeart/2008/layout/SquareAccentList"/>
    <dgm:cxn modelId="{8A630D33-C3FD-4993-BCE0-A26CE685844E}" type="presParOf" srcId="{470FC444-B7EA-48C2-82CE-70248F38F334}" destId="{3608DFCB-F1CE-4293-AF88-AAE9F75A016B}" srcOrd="0" destOrd="0" presId="urn:microsoft.com/office/officeart/2008/layout/SquareAccentList"/>
    <dgm:cxn modelId="{02737D6A-934D-4059-9412-1781C43DCDB0}" type="presParOf" srcId="{470FC444-B7EA-48C2-82CE-70248F38F334}" destId="{2445EB7C-7381-4FBA-B625-FEF77BB499A3}" srcOrd="1" destOrd="0" presId="urn:microsoft.com/office/officeart/2008/layout/SquareAccentList"/>
    <dgm:cxn modelId="{C4FB6EB4-AFE7-455D-8E0E-0F08D89A3378}" type="presParOf" srcId="{49C0B63B-9CDD-4699-9E53-BFCEED279DB7}" destId="{B302F01E-C913-44A2-BC32-C40A62486D7D}" srcOrd="1" destOrd="0" presId="urn:microsoft.com/office/officeart/2008/layout/SquareAccentList"/>
    <dgm:cxn modelId="{A8696804-73F2-419C-8D8E-79E3AFC88A04}" type="presParOf" srcId="{B302F01E-C913-44A2-BC32-C40A62486D7D}" destId="{992C79D8-BDB9-4D15-AEED-4A878AAE444F}" srcOrd="0" destOrd="0" presId="urn:microsoft.com/office/officeart/2008/layout/SquareAccentList"/>
    <dgm:cxn modelId="{5B8049AF-4BA0-4E2E-947D-1400C1C0CA5E}" type="presParOf" srcId="{B302F01E-C913-44A2-BC32-C40A62486D7D}" destId="{D44B5B63-7140-4582-B192-8F9D4AACA5E0}" srcOrd="1" destOrd="0" presId="urn:microsoft.com/office/officeart/2008/layout/SquareAccentList"/>
    <dgm:cxn modelId="{11C12528-4B39-4BFD-A49F-EDB384C2D568}" type="presParOf" srcId="{49C0B63B-9CDD-4699-9E53-BFCEED279DB7}" destId="{1E2D42CB-B072-427B-99D3-DC7C4EDF539D}" srcOrd="2" destOrd="0" presId="urn:microsoft.com/office/officeart/2008/layout/SquareAccentList"/>
    <dgm:cxn modelId="{00590B74-4A50-4346-BA5F-E20801D44B01}" type="presParOf" srcId="{1E2D42CB-B072-427B-99D3-DC7C4EDF539D}" destId="{56BC8302-E3CD-4986-8306-9277B4205B72}" srcOrd="0" destOrd="0" presId="urn:microsoft.com/office/officeart/2008/layout/SquareAccentList"/>
    <dgm:cxn modelId="{635C5AE7-EA94-4CF1-AA6B-482BC4D55712}" type="presParOf" srcId="{1E2D42CB-B072-427B-99D3-DC7C4EDF539D}" destId="{182F77C9-975F-408C-82B4-19F11A9687C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47B7BB-814D-4E58-97EE-A5B6FDAF77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C43395-8FE0-48D4-9C59-C6C0ECF2E752}">
      <dgm:prSet phldrT="[Text]" custT="1"/>
      <dgm:spPr/>
      <dgm:t>
        <a:bodyPr/>
        <a:lstStyle/>
        <a:p>
          <a:pPr algn="ctr"/>
          <a:r>
            <a:rPr lang="en-US" sz="2800" u="sng" dirty="0"/>
            <a:t>microcontrollers</a:t>
          </a:r>
        </a:p>
      </dgm:t>
    </dgm:pt>
    <dgm:pt modelId="{FA95EC9F-37AB-46A5-BD6A-BAE7B0868B36}" type="parTrans" cxnId="{FDD27A2C-FDC3-4FFE-92CA-CD5398A18A7B}">
      <dgm:prSet/>
      <dgm:spPr/>
      <dgm:t>
        <a:bodyPr/>
        <a:lstStyle/>
        <a:p>
          <a:endParaRPr lang="en-US"/>
        </a:p>
      </dgm:t>
    </dgm:pt>
    <dgm:pt modelId="{163C45A0-DFA5-4BFF-84E7-F7C1FFA35CBF}" type="sibTrans" cxnId="{FDD27A2C-FDC3-4FFE-92CA-CD5398A18A7B}">
      <dgm:prSet/>
      <dgm:spPr/>
      <dgm:t>
        <a:bodyPr/>
        <a:lstStyle/>
        <a:p>
          <a:endParaRPr lang="en-US"/>
        </a:p>
      </dgm:t>
    </dgm:pt>
    <dgm:pt modelId="{252047C5-790C-480C-BAC4-26D77D3F92B2}">
      <dgm:prSet phldrT="[Text]" custT="1"/>
      <dgm:spPr/>
      <dgm:t>
        <a:bodyPr/>
        <a:lstStyle/>
        <a:p>
          <a:r>
            <a:rPr lang="en-US" sz="1400" dirty="0"/>
            <a:t>A compact integrated chip that includes a processor, memory and peripherals</a:t>
          </a:r>
        </a:p>
      </dgm:t>
    </dgm:pt>
    <dgm:pt modelId="{63CA5350-D807-4C77-88BF-69F078ECEFD1}" type="parTrans" cxnId="{BFA61BB5-2A21-4682-B79F-E01345D3C2B6}">
      <dgm:prSet/>
      <dgm:spPr/>
      <dgm:t>
        <a:bodyPr/>
        <a:lstStyle/>
        <a:p>
          <a:endParaRPr lang="en-US"/>
        </a:p>
      </dgm:t>
    </dgm:pt>
    <dgm:pt modelId="{23C44BF9-D4EB-48DC-87BE-87CA91F96352}" type="sibTrans" cxnId="{BFA61BB5-2A21-4682-B79F-E01345D3C2B6}">
      <dgm:prSet/>
      <dgm:spPr/>
      <dgm:t>
        <a:bodyPr/>
        <a:lstStyle/>
        <a:p>
          <a:endParaRPr lang="en-US"/>
        </a:p>
      </dgm:t>
    </dgm:pt>
    <dgm:pt modelId="{4645FAD6-C6AB-47FC-AB1B-D246703B0E0D}">
      <dgm:prSet phldrT="[Text]" custT="1"/>
      <dgm:spPr/>
      <dgm:t>
        <a:bodyPr/>
        <a:lstStyle/>
        <a:p>
          <a:r>
            <a:rPr lang="en-US" sz="1600" dirty="0"/>
            <a:t>Used in embedded systems for specific tasks</a:t>
          </a:r>
        </a:p>
      </dgm:t>
    </dgm:pt>
    <dgm:pt modelId="{03D8079B-2607-4BF8-AABE-293FF0C5A591}" type="parTrans" cxnId="{4BA2D6C7-7417-4633-A404-910BC495A57F}">
      <dgm:prSet/>
      <dgm:spPr/>
      <dgm:t>
        <a:bodyPr/>
        <a:lstStyle/>
        <a:p>
          <a:endParaRPr lang="en-US"/>
        </a:p>
      </dgm:t>
    </dgm:pt>
    <dgm:pt modelId="{5C5A3DBA-026B-4018-998B-8DE458BA2A0D}" type="sibTrans" cxnId="{4BA2D6C7-7417-4633-A404-910BC495A57F}">
      <dgm:prSet/>
      <dgm:spPr/>
      <dgm:t>
        <a:bodyPr/>
        <a:lstStyle/>
        <a:p>
          <a:endParaRPr lang="en-US"/>
        </a:p>
      </dgm:t>
    </dgm:pt>
    <dgm:pt modelId="{ADAF4E42-A417-4D15-AF68-B6F50CAC718F}">
      <dgm:prSet phldrT="[Text]" custT="1"/>
      <dgm:spPr/>
      <dgm:t>
        <a:bodyPr/>
        <a:lstStyle/>
        <a:p>
          <a:r>
            <a:rPr lang="en-US" sz="1600" dirty="0"/>
            <a:t>Low power optimized for energy efficiency</a:t>
          </a:r>
        </a:p>
      </dgm:t>
    </dgm:pt>
    <dgm:pt modelId="{0CDD124F-D2B2-4B4B-9E59-44875C0DFBBF}" type="parTrans" cxnId="{3BED43F8-7819-4FCE-8E4D-EEA678DA24D1}">
      <dgm:prSet/>
      <dgm:spPr/>
      <dgm:t>
        <a:bodyPr/>
        <a:lstStyle/>
        <a:p>
          <a:endParaRPr lang="en-US"/>
        </a:p>
      </dgm:t>
    </dgm:pt>
    <dgm:pt modelId="{8DCA58DB-E6BA-4509-814C-D711D550130B}" type="sibTrans" cxnId="{3BED43F8-7819-4FCE-8E4D-EEA678DA24D1}">
      <dgm:prSet/>
      <dgm:spPr/>
      <dgm:t>
        <a:bodyPr/>
        <a:lstStyle/>
        <a:p>
          <a:endParaRPr lang="en-US"/>
        </a:p>
      </dgm:t>
    </dgm:pt>
    <dgm:pt modelId="{B791A320-384E-49DC-8596-F0631422315E}">
      <dgm:prSet phldrT="[Text]" custT="1"/>
      <dgm:spPr/>
      <dgm:t>
        <a:bodyPr/>
        <a:lstStyle/>
        <a:p>
          <a:pPr algn="ctr"/>
          <a:r>
            <a:rPr lang="en-US" sz="2800" u="sng" dirty="0"/>
            <a:t>microprocessors</a:t>
          </a:r>
        </a:p>
      </dgm:t>
    </dgm:pt>
    <dgm:pt modelId="{8D4BD736-4DAF-46E4-B938-ACB245D9E044}" type="parTrans" cxnId="{B6CBC0C9-BA7D-4787-92C5-D905F6125BC3}">
      <dgm:prSet/>
      <dgm:spPr/>
      <dgm:t>
        <a:bodyPr/>
        <a:lstStyle/>
        <a:p>
          <a:endParaRPr lang="en-US"/>
        </a:p>
      </dgm:t>
    </dgm:pt>
    <dgm:pt modelId="{0949045E-14E5-4FD2-9A47-140FB7494CD8}" type="sibTrans" cxnId="{B6CBC0C9-BA7D-4787-92C5-D905F6125BC3}">
      <dgm:prSet/>
      <dgm:spPr/>
      <dgm:t>
        <a:bodyPr/>
        <a:lstStyle/>
        <a:p>
          <a:endParaRPr lang="en-US"/>
        </a:p>
      </dgm:t>
    </dgm:pt>
    <dgm:pt modelId="{00A5F8A9-876C-4FA3-BAC3-78A7E5C89353}">
      <dgm:prSet phldrT="[Text]" custT="1"/>
      <dgm:spPr/>
      <dgm:t>
        <a:bodyPr/>
        <a:lstStyle/>
        <a:p>
          <a:r>
            <a:rPr lang="en-US" sz="1400" dirty="0"/>
            <a:t>A processing unit that requires external memory and peripherals</a:t>
          </a:r>
        </a:p>
      </dgm:t>
    </dgm:pt>
    <dgm:pt modelId="{99C30521-E83C-4A5A-B812-B2E965C78F61}" type="parTrans" cxnId="{551A4098-3887-4135-BC2E-6860D0A5D3C2}">
      <dgm:prSet/>
      <dgm:spPr/>
      <dgm:t>
        <a:bodyPr/>
        <a:lstStyle/>
        <a:p>
          <a:endParaRPr lang="en-US"/>
        </a:p>
      </dgm:t>
    </dgm:pt>
    <dgm:pt modelId="{D158FD72-50A6-45D2-8FBF-61E617824205}" type="sibTrans" cxnId="{551A4098-3887-4135-BC2E-6860D0A5D3C2}">
      <dgm:prSet/>
      <dgm:spPr/>
      <dgm:t>
        <a:bodyPr/>
        <a:lstStyle/>
        <a:p>
          <a:endParaRPr lang="en-US"/>
        </a:p>
      </dgm:t>
    </dgm:pt>
    <dgm:pt modelId="{00992D28-D8F5-426F-BE85-44A7EE1B7C70}">
      <dgm:prSet phldrT="[Text]" custT="1"/>
      <dgm:spPr/>
      <dgm:t>
        <a:bodyPr/>
        <a:lstStyle/>
        <a:p>
          <a:r>
            <a:rPr lang="en-US" sz="1600" dirty="0"/>
            <a:t>Used in computing systems for general-purpose tasks</a:t>
          </a:r>
        </a:p>
      </dgm:t>
    </dgm:pt>
    <dgm:pt modelId="{F28449C1-C4E4-479A-A13A-D3F1C1C40A0C}" type="parTrans" cxnId="{428BEC34-5A0B-4EE7-A0C1-16347799E386}">
      <dgm:prSet/>
      <dgm:spPr/>
      <dgm:t>
        <a:bodyPr/>
        <a:lstStyle/>
        <a:p>
          <a:endParaRPr lang="en-US"/>
        </a:p>
      </dgm:t>
    </dgm:pt>
    <dgm:pt modelId="{F81642EB-26D0-42B6-9C8F-C1408A748E3A}" type="sibTrans" cxnId="{428BEC34-5A0B-4EE7-A0C1-16347799E386}">
      <dgm:prSet/>
      <dgm:spPr/>
      <dgm:t>
        <a:bodyPr/>
        <a:lstStyle/>
        <a:p>
          <a:endParaRPr lang="en-US"/>
        </a:p>
      </dgm:t>
    </dgm:pt>
    <dgm:pt modelId="{8A00E355-E843-431F-A9CC-C977565E0109}">
      <dgm:prSet phldrT="[Text]" custT="1"/>
      <dgm:spPr/>
      <dgm:t>
        <a:bodyPr/>
        <a:lstStyle/>
        <a:p>
          <a:r>
            <a:rPr lang="en-US" sz="1800" dirty="0"/>
            <a:t>High power consumption</a:t>
          </a:r>
        </a:p>
      </dgm:t>
    </dgm:pt>
    <dgm:pt modelId="{AC3D0ED8-F310-42D1-9DD2-D0349D90345E}" type="parTrans" cxnId="{FAA5B243-6779-4AA0-8AC2-7C975BA441A8}">
      <dgm:prSet/>
      <dgm:spPr/>
      <dgm:t>
        <a:bodyPr/>
        <a:lstStyle/>
        <a:p>
          <a:endParaRPr lang="en-US"/>
        </a:p>
      </dgm:t>
    </dgm:pt>
    <dgm:pt modelId="{A1DF8EAB-69B8-4629-84E7-58732F4C04AF}" type="sibTrans" cxnId="{FAA5B243-6779-4AA0-8AC2-7C975BA441A8}">
      <dgm:prSet/>
      <dgm:spPr/>
      <dgm:t>
        <a:bodyPr/>
        <a:lstStyle/>
        <a:p>
          <a:endParaRPr lang="en-US"/>
        </a:p>
      </dgm:t>
    </dgm:pt>
    <dgm:pt modelId="{CA16AC83-F17C-4035-BAEC-952B31D0046C}" type="pres">
      <dgm:prSet presAssocID="{E847B7BB-814D-4E58-97EE-A5B6FDAF773D}" presName="layout" presStyleCnt="0">
        <dgm:presLayoutVars>
          <dgm:chMax/>
          <dgm:chPref/>
          <dgm:dir/>
          <dgm:resizeHandles/>
        </dgm:presLayoutVars>
      </dgm:prSet>
      <dgm:spPr/>
    </dgm:pt>
    <dgm:pt modelId="{B1C03207-86A2-48CF-8409-9AA6F96E387A}" type="pres">
      <dgm:prSet presAssocID="{FDC43395-8FE0-48D4-9C59-C6C0ECF2E752}" presName="root" presStyleCnt="0">
        <dgm:presLayoutVars>
          <dgm:chMax/>
          <dgm:chPref/>
        </dgm:presLayoutVars>
      </dgm:prSet>
      <dgm:spPr/>
    </dgm:pt>
    <dgm:pt modelId="{62C095EF-46BF-4FF9-9D69-7EB8B0D66E61}" type="pres">
      <dgm:prSet presAssocID="{FDC43395-8FE0-48D4-9C59-C6C0ECF2E752}" presName="rootComposite" presStyleCnt="0">
        <dgm:presLayoutVars/>
      </dgm:prSet>
      <dgm:spPr/>
    </dgm:pt>
    <dgm:pt modelId="{2A05FEF7-DA0B-428C-AC56-36CD9243BA76}" type="pres">
      <dgm:prSet presAssocID="{FDC43395-8FE0-48D4-9C59-C6C0ECF2E752}" presName="ParentAccent" presStyleLbl="alignNode1" presStyleIdx="0" presStyleCnt="2"/>
      <dgm:spPr/>
    </dgm:pt>
    <dgm:pt modelId="{B7B837D0-1514-405F-B919-EF7EFEC4B48A}" type="pres">
      <dgm:prSet presAssocID="{FDC43395-8FE0-48D4-9C59-C6C0ECF2E752}" presName="ParentSmallAccent" presStyleLbl="fgAcc1" presStyleIdx="0" presStyleCnt="2"/>
      <dgm:spPr/>
    </dgm:pt>
    <dgm:pt modelId="{86E5E038-726D-4AF7-A233-130B2D5E6E63}" type="pres">
      <dgm:prSet presAssocID="{FDC43395-8FE0-48D4-9C59-C6C0ECF2E752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30ED8DEC-8AB5-43B3-B9D8-31E1EE41D2F2}" type="pres">
      <dgm:prSet presAssocID="{FDC43395-8FE0-48D4-9C59-C6C0ECF2E752}" presName="childShape" presStyleCnt="0">
        <dgm:presLayoutVars>
          <dgm:chMax val="0"/>
          <dgm:chPref val="0"/>
        </dgm:presLayoutVars>
      </dgm:prSet>
      <dgm:spPr/>
    </dgm:pt>
    <dgm:pt modelId="{55CA2BAB-0697-4A49-AF21-418E3AE906DA}" type="pres">
      <dgm:prSet presAssocID="{252047C5-790C-480C-BAC4-26D77D3F92B2}" presName="childComposite" presStyleCnt="0">
        <dgm:presLayoutVars>
          <dgm:chMax val="0"/>
          <dgm:chPref val="0"/>
        </dgm:presLayoutVars>
      </dgm:prSet>
      <dgm:spPr/>
    </dgm:pt>
    <dgm:pt modelId="{D9693593-B953-461E-A7DC-D8BEB7F32E5F}" type="pres">
      <dgm:prSet presAssocID="{252047C5-790C-480C-BAC4-26D77D3F92B2}" presName="ChildAccent" presStyleLbl="solidFgAcc1" presStyleIdx="0" presStyleCnt="6"/>
      <dgm:spPr/>
    </dgm:pt>
    <dgm:pt modelId="{0B4327FC-8251-4DDB-8A95-EA98AD42C105}" type="pres">
      <dgm:prSet presAssocID="{252047C5-790C-480C-BAC4-26D77D3F92B2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316F3961-57B0-4D2F-9DEC-1E0F7B4D2E89}" type="pres">
      <dgm:prSet presAssocID="{4645FAD6-C6AB-47FC-AB1B-D246703B0E0D}" presName="childComposite" presStyleCnt="0">
        <dgm:presLayoutVars>
          <dgm:chMax val="0"/>
          <dgm:chPref val="0"/>
        </dgm:presLayoutVars>
      </dgm:prSet>
      <dgm:spPr/>
    </dgm:pt>
    <dgm:pt modelId="{C633B91A-188B-408F-A081-BDDF9D173B44}" type="pres">
      <dgm:prSet presAssocID="{4645FAD6-C6AB-47FC-AB1B-D246703B0E0D}" presName="ChildAccent" presStyleLbl="solidFgAcc1" presStyleIdx="1" presStyleCnt="6"/>
      <dgm:spPr/>
    </dgm:pt>
    <dgm:pt modelId="{D3A90B8A-BFDF-45BB-902C-FBBCD1A44269}" type="pres">
      <dgm:prSet presAssocID="{4645FAD6-C6AB-47FC-AB1B-D246703B0E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35FA6EA-957F-4BCB-A48A-B131D93584EB}" type="pres">
      <dgm:prSet presAssocID="{ADAF4E42-A417-4D15-AF68-B6F50CAC718F}" presName="childComposite" presStyleCnt="0">
        <dgm:presLayoutVars>
          <dgm:chMax val="0"/>
          <dgm:chPref val="0"/>
        </dgm:presLayoutVars>
      </dgm:prSet>
      <dgm:spPr/>
    </dgm:pt>
    <dgm:pt modelId="{8BC1E4B6-C5B7-411D-A5BA-3E6FDF1FB60A}" type="pres">
      <dgm:prSet presAssocID="{ADAF4E42-A417-4D15-AF68-B6F50CAC718F}" presName="ChildAccent" presStyleLbl="solidFgAcc1" presStyleIdx="2" presStyleCnt="6"/>
      <dgm:spPr/>
    </dgm:pt>
    <dgm:pt modelId="{13977394-1C26-4C4A-8029-4B8B820AF0CF}" type="pres">
      <dgm:prSet presAssocID="{ADAF4E42-A417-4D15-AF68-B6F50CAC718F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C7D2C838-DAF7-4298-8D2F-8B2025EC13F5}" type="pres">
      <dgm:prSet presAssocID="{B791A320-384E-49DC-8596-F0631422315E}" presName="root" presStyleCnt="0">
        <dgm:presLayoutVars>
          <dgm:chMax/>
          <dgm:chPref/>
        </dgm:presLayoutVars>
      </dgm:prSet>
      <dgm:spPr/>
    </dgm:pt>
    <dgm:pt modelId="{33DE642C-F015-45DD-B35F-82986C761A12}" type="pres">
      <dgm:prSet presAssocID="{B791A320-384E-49DC-8596-F0631422315E}" presName="rootComposite" presStyleCnt="0">
        <dgm:presLayoutVars/>
      </dgm:prSet>
      <dgm:spPr/>
    </dgm:pt>
    <dgm:pt modelId="{D87A44C1-A1A2-4931-8952-0A672A4DBE99}" type="pres">
      <dgm:prSet presAssocID="{B791A320-384E-49DC-8596-F0631422315E}" presName="ParentAccent" presStyleLbl="alignNode1" presStyleIdx="1" presStyleCnt="2"/>
      <dgm:spPr/>
    </dgm:pt>
    <dgm:pt modelId="{399EC1DD-82BD-40B3-8161-F345DDB47647}" type="pres">
      <dgm:prSet presAssocID="{B791A320-384E-49DC-8596-F0631422315E}" presName="ParentSmallAccent" presStyleLbl="fgAcc1" presStyleIdx="1" presStyleCnt="2"/>
      <dgm:spPr/>
    </dgm:pt>
    <dgm:pt modelId="{F375626E-B252-43A1-81BA-7F48AECB88C6}" type="pres">
      <dgm:prSet presAssocID="{B791A320-384E-49DC-8596-F0631422315E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C7F444AD-925E-4DCC-B0F7-3E597B0E57CA}" type="pres">
      <dgm:prSet presAssocID="{B791A320-384E-49DC-8596-F0631422315E}" presName="childShape" presStyleCnt="0">
        <dgm:presLayoutVars>
          <dgm:chMax val="0"/>
          <dgm:chPref val="0"/>
        </dgm:presLayoutVars>
      </dgm:prSet>
      <dgm:spPr/>
    </dgm:pt>
    <dgm:pt modelId="{B8635D85-E87B-4C28-8E96-49754B31231F}" type="pres">
      <dgm:prSet presAssocID="{00A5F8A9-876C-4FA3-BAC3-78A7E5C89353}" presName="childComposite" presStyleCnt="0">
        <dgm:presLayoutVars>
          <dgm:chMax val="0"/>
          <dgm:chPref val="0"/>
        </dgm:presLayoutVars>
      </dgm:prSet>
      <dgm:spPr/>
    </dgm:pt>
    <dgm:pt modelId="{F0CBDF39-2CF8-4A5D-80B5-69183CB15257}" type="pres">
      <dgm:prSet presAssocID="{00A5F8A9-876C-4FA3-BAC3-78A7E5C89353}" presName="ChildAccent" presStyleLbl="solidFgAcc1" presStyleIdx="3" presStyleCnt="6"/>
      <dgm:spPr/>
    </dgm:pt>
    <dgm:pt modelId="{A3A2DFF3-DDA6-4FC3-8036-028CAAE80F57}" type="pres">
      <dgm:prSet presAssocID="{00A5F8A9-876C-4FA3-BAC3-78A7E5C89353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D8E71B09-2D59-4802-A8D2-9CAAAC24AEA6}" type="pres">
      <dgm:prSet presAssocID="{00992D28-D8F5-426F-BE85-44A7EE1B7C70}" presName="childComposite" presStyleCnt="0">
        <dgm:presLayoutVars>
          <dgm:chMax val="0"/>
          <dgm:chPref val="0"/>
        </dgm:presLayoutVars>
      </dgm:prSet>
      <dgm:spPr/>
    </dgm:pt>
    <dgm:pt modelId="{E1BB6822-E18C-419B-A3B0-B14C6D7ABC99}" type="pres">
      <dgm:prSet presAssocID="{00992D28-D8F5-426F-BE85-44A7EE1B7C70}" presName="ChildAccent" presStyleLbl="solidFgAcc1" presStyleIdx="4" presStyleCnt="6"/>
      <dgm:spPr/>
    </dgm:pt>
    <dgm:pt modelId="{D9CBC347-BFA3-4DD3-B401-561FDEEA790E}" type="pres">
      <dgm:prSet presAssocID="{00992D28-D8F5-426F-BE85-44A7EE1B7C70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42D7C8BB-5E13-40BA-9AA9-D2E155656124}" type="pres">
      <dgm:prSet presAssocID="{8A00E355-E843-431F-A9CC-C977565E0109}" presName="childComposite" presStyleCnt="0">
        <dgm:presLayoutVars>
          <dgm:chMax val="0"/>
          <dgm:chPref val="0"/>
        </dgm:presLayoutVars>
      </dgm:prSet>
      <dgm:spPr/>
    </dgm:pt>
    <dgm:pt modelId="{49DC5801-7B21-465D-92CB-62F40E1C6A7B}" type="pres">
      <dgm:prSet presAssocID="{8A00E355-E843-431F-A9CC-C977565E0109}" presName="ChildAccent" presStyleLbl="solidFgAcc1" presStyleIdx="5" presStyleCnt="6"/>
      <dgm:spPr/>
    </dgm:pt>
    <dgm:pt modelId="{665E762E-FA4F-471E-9F3B-835C586F38E5}" type="pres">
      <dgm:prSet presAssocID="{8A00E355-E843-431F-A9CC-C977565E0109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496730B-8AC1-489E-B702-EFA674326791}" type="presOf" srcId="{E847B7BB-814D-4E58-97EE-A5B6FDAF773D}" destId="{CA16AC83-F17C-4035-BAEC-952B31D0046C}" srcOrd="0" destOrd="0" presId="urn:microsoft.com/office/officeart/2008/layout/SquareAccentList"/>
    <dgm:cxn modelId="{FDD27A2C-FDC3-4FFE-92CA-CD5398A18A7B}" srcId="{E847B7BB-814D-4E58-97EE-A5B6FDAF773D}" destId="{FDC43395-8FE0-48D4-9C59-C6C0ECF2E752}" srcOrd="0" destOrd="0" parTransId="{FA95EC9F-37AB-46A5-BD6A-BAE7B0868B36}" sibTransId="{163C45A0-DFA5-4BFF-84E7-F7C1FFA35CBF}"/>
    <dgm:cxn modelId="{428BEC34-5A0B-4EE7-A0C1-16347799E386}" srcId="{B791A320-384E-49DC-8596-F0631422315E}" destId="{00992D28-D8F5-426F-BE85-44A7EE1B7C70}" srcOrd="1" destOrd="0" parTransId="{F28449C1-C4E4-479A-A13A-D3F1C1C40A0C}" sibTransId="{F81642EB-26D0-42B6-9C8F-C1408A748E3A}"/>
    <dgm:cxn modelId="{66479240-19F8-44FE-B189-B5FCD71F9D59}" type="presOf" srcId="{252047C5-790C-480C-BAC4-26D77D3F92B2}" destId="{0B4327FC-8251-4DDB-8A95-EA98AD42C105}" srcOrd="0" destOrd="0" presId="urn:microsoft.com/office/officeart/2008/layout/SquareAccentList"/>
    <dgm:cxn modelId="{FAA5B243-6779-4AA0-8AC2-7C975BA441A8}" srcId="{B791A320-384E-49DC-8596-F0631422315E}" destId="{8A00E355-E843-431F-A9CC-C977565E0109}" srcOrd="2" destOrd="0" parTransId="{AC3D0ED8-F310-42D1-9DD2-D0349D90345E}" sibTransId="{A1DF8EAB-69B8-4629-84E7-58732F4C04AF}"/>
    <dgm:cxn modelId="{5BAAE56A-59B7-407F-8DB1-4C10B1331C1C}" type="presOf" srcId="{B791A320-384E-49DC-8596-F0631422315E}" destId="{F375626E-B252-43A1-81BA-7F48AECB88C6}" srcOrd="0" destOrd="0" presId="urn:microsoft.com/office/officeart/2008/layout/SquareAccentList"/>
    <dgm:cxn modelId="{96F2434D-C00E-4CDB-B16D-07BEA38E17EA}" type="presOf" srcId="{8A00E355-E843-431F-A9CC-C977565E0109}" destId="{665E762E-FA4F-471E-9F3B-835C586F38E5}" srcOrd="0" destOrd="0" presId="urn:microsoft.com/office/officeart/2008/layout/SquareAccentList"/>
    <dgm:cxn modelId="{551A4098-3887-4135-BC2E-6860D0A5D3C2}" srcId="{B791A320-384E-49DC-8596-F0631422315E}" destId="{00A5F8A9-876C-4FA3-BAC3-78A7E5C89353}" srcOrd="0" destOrd="0" parTransId="{99C30521-E83C-4A5A-B812-B2E965C78F61}" sibTransId="{D158FD72-50A6-45D2-8FBF-61E617824205}"/>
    <dgm:cxn modelId="{30C94CA1-0606-40B2-AAE6-51513270DA59}" type="presOf" srcId="{ADAF4E42-A417-4D15-AF68-B6F50CAC718F}" destId="{13977394-1C26-4C4A-8029-4B8B820AF0CF}" srcOrd="0" destOrd="0" presId="urn:microsoft.com/office/officeart/2008/layout/SquareAccentList"/>
    <dgm:cxn modelId="{72E396A9-39A2-4FAC-9F2C-6523D1201BE1}" type="presOf" srcId="{00A5F8A9-876C-4FA3-BAC3-78A7E5C89353}" destId="{A3A2DFF3-DDA6-4FC3-8036-028CAAE80F57}" srcOrd="0" destOrd="0" presId="urn:microsoft.com/office/officeart/2008/layout/SquareAccentList"/>
    <dgm:cxn modelId="{BFA61BB5-2A21-4682-B79F-E01345D3C2B6}" srcId="{FDC43395-8FE0-48D4-9C59-C6C0ECF2E752}" destId="{252047C5-790C-480C-BAC4-26D77D3F92B2}" srcOrd="0" destOrd="0" parTransId="{63CA5350-D807-4C77-88BF-69F078ECEFD1}" sibTransId="{23C44BF9-D4EB-48DC-87BE-87CA91F96352}"/>
    <dgm:cxn modelId="{87FBB7B7-3C94-42D5-9A19-1957B77334B8}" type="presOf" srcId="{FDC43395-8FE0-48D4-9C59-C6C0ECF2E752}" destId="{86E5E038-726D-4AF7-A233-130B2D5E6E63}" srcOrd="0" destOrd="0" presId="urn:microsoft.com/office/officeart/2008/layout/SquareAccentList"/>
    <dgm:cxn modelId="{4BA2D6C7-7417-4633-A404-910BC495A57F}" srcId="{FDC43395-8FE0-48D4-9C59-C6C0ECF2E752}" destId="{4645FAD6-C6AB-47FC-AB1B-D246703B0E0D}" srcOrd="1" destOrd="0" parTransId="{03D8079B-2607-4BF8-AABE-293FF0C5A591}" sibTransId="{5C5A3DBA-026B-4018-998B-8DE458BA2A0D}"/>
    <dgm:cxn modelId="{B6CBC0C9-BA7D-4787-92C5-D905F6125BC3}" srcId="{E847B7BB-814D-4E58-97EE-A5B6FDAF773D}" destId="{B791A320-384E-49DC-8596-F0631422315E}" srcOrd="1" destOrd="0" parTransId="{8D4BD736-4DAF-46E4-B938-ACB245D9E044}" sibTransId="{0949045E-14E5-4FD2-9A47-140FB7494CD8}"/>
    <dgm:cxn modelId="{E4675EDB-78C0-4E4C-A586-ABE8C864A516}" type="presOf" srcId="{4645FAD6-C6AB-47FC-AB1B-D246703B0E0D}" destId="{D3A90B8A-BFDF-45BB-902C-FBBCD1A44269}" srcOrd="0" destOrd="0" presId="urn:microsoft.com/office/officeart/2008/layout/SquareAccentList"/>
    <dgm:cxn modelId="{DD2DA3F0-C924-4C61-8B10-CED8E9E83B84}" type="presOf" srcId="{00992D28-D8F5-426F-BE85-44A7EE1B7C70}" destId="{D9CBC347-BFA3-4DD3-B401-561FDEEA790E}" srcOrd="0" destOrd="0" presId="urn:microsoft.com/office/officeart/2008/layout/SquareAccentList"/>
    <dgm:cxn modelId="{3BED43F8-7819-4FCE-8E4D-EEA678DA24D1}" srcId="{FDC43395-8FE0-48D4-9C59-C6C0ECF2E752}" destId="{ADAF4E42-A417-4D15-AF68-B6F50CAC718F}" srcOrd="2" destOrd="0" parTransId="{0CDD124F-D2B2-4B4B-9E59-44875C0DFBBF}" sibTransId="{8DCA58DB-E6BA-4509-814C-D711D550130B}"/>
    <dgm:cxn modelId="{CDADBFEE-FD89-45BE-BB32-CB2D04B65493}" type="presParOf" srcId="{CA16AC83-F17C-4035-BAEC-952B31D0046C}" destId="{B1C03207-86A2-48CF-8409-9AA6F96E387A}" srcOrd="0" destOrd="0" presId="urn:microsoft.com/office/officeart/2008/layout/SquareAccentList"/>
    <dgm:cxn modelId="{B0DB72AB-D749-43FB-AC62-DDE4F85E91BB}" type="presParOf" srcId="{B1C03207-86A2-48CF-8409-9AA6F96E387A}" destId="{62C095EF-46BF-4FF9-9D69-7EB8B0D66E61}" srcOrd="0" destOrd="0" presId="urn:microsoft.com/office/officeart/2008/layout/SquareAccentList"/>
    <dgm:cxn modelId="{3A918866-7C6C-46A3-9F81-A7D3CED66937}" type="presParOf" srcId="{62C095EF-46BF-4FF9-9D69-7EB8B0D66E61}" destId="{2A05FEF7-DA0B-428C-AC56-36CD9243BA76}" srcOrd="0" destOrd="0" presId="urn:microsoft.com/office/officeart/2008/layout/SquareAccentList"/>
    <dgm:cxn modelId="{DF4F5B3F-6BDD-4A42-860E-01896A15DB93}" type="presParOf" srcId="{62C095EF-46BF-4FF9-9D69-7EB8B0D66E61}" destId="{B7B837D0-1514-405F-B919-EF7EFEC4B48A}" srcOrd="1" destOrd="0" presId="urn:microsoft.com/office/officeart/2008/layout/SquareAccentList"/>
    <dgm:cxn modelId="{A289FD2B-88CC-4337-AA69-C5737ADF2356}" type="presParOf" srcId="{62C095EF-46BF-4FF9-9D69-7EB8B0D66E61}" destId="{86E5E038-726D-4AF7-A233-130B2D5E6E63}" srcOrd="2" destOrd="0" presId="urn:microsoft.com/office/officeart/2008/layout/SquareAccentList"/>
    <dgm:cxn modelId="{6652BFB6-B741-4638-ADBD-90A505065486}" type="presParOf" srcId="{B1C03207-86A2-48CF-8409-9AA6F96E387A}" destId="{30ED8DEC-8AB5-43B3-B9D8-31E1EE41D2F2}" srcOrd="1" destOrd="0" presId="urn:microsoft.com/office/officeart/2008/layout/SquareAccentList"/>
    <dgm:cxn modelId="{693446F9-3F17-4BA7-938B-7D48CE3CD129}" type="presParOf" srcId="{30ED8DEC-8AB5-43B3-B9D8-31E1EE41D2F2}" destId="{55CA2BAB-0697-4A49-AF21-418E3AE906DA}" srcOrd="0" destOrd="0" presId="urn:microsoft.com/office/officeart/2008/layout/SquareAccentList"/>
    <dgm:cxn modelId="{54176CE7-670F-405F-BF0C-E74DE5A16B96}" type="presParOf" srcId="{55CA2BAB-0697-4A49-AF21-418E3AE906DA}" destId="{D9693593-B953-461E-A7DC-D8BEB7F32E5F}" srcOrd="0" destOrd="0" presId="urn:microsoft.com/office/officeart/2008/layout/SquareAccentList"/>
    <dgm:cxn modelId="{0A1C1EB4-AAEB-4E22-897C-2020C3158A3C}" type="presParOf" srcId="{55CA2BAB-0697-4A49-AF21-418E3AE906DA}" destId="{0B4327FC-8251-4DDB-8A95-EA98AD42C105}" srcOrd="1" destOrd="0" presId="urn:microsoft.com/office/officeart/2008/layout/SquareAccentList"/>
    <dgm:cxn modelId="{C57CDD58-7B38-487A-89B3-983A3A720513}" type="presParOf" srcId="{30ED8DEC-8AB5-43B3-B9D8-31E1EE41D2F2}" destId="{316F3961-57B0-4D2F-9DEC-1E0F7B4D2E89}" srcOrd="1" destOrd="0" presId="urn:microsoft.com/office/officeart/2008/layout/SquareAccentList"/>
    <dgm:cxn modelId="{69D9D264-C161-48D1-A84E-269121E49A2B}" type="presParOf" srcId="{316F3961-57B0-4D2F-9DEC-1E0F7B4D2E89}" destId="{C633B91A-188B-408F-A081-BDDF9D173B44}" srcOrd="0" destOrd="0" presId="urn:microsoft.com/office/officeart/2008/layout/SquareAccentList"/>
    <dgm:cxn modelId="{446D8551-C424-4F34-A727-E5C1EB523394}" type="presParOf" srcId="{316F3961-57B0-4D2F-9DEC-1E0F7B4D2E89}" destId="{D3A90B8A-BFDF-45BB-902C-FBBCD1A44269}" srcOrd="1" destOrd="0" presId="urn:microsoft.com/office/officeart/2008/layout/SquareAccentList"/>
    <dgm:cxn modelId="{EEDC5370-93B2-4468-B074-5131DA81F397}" type="presParOf" srcId="{30ED8DEC-8AB5-43B3-B9D8-31E1EE41D2F2}" destId="{135FA6EA-957F-4BCB-A48A-B131D93584EB}" srcOrd="2" destOrd="0" presId="urn:microsoft.com/office/officeart/2008/layout/SquareAccentList"/>
    <dgm:cxn modelId="{A163D157-8B23-44F2-B1F0-A2612499F282}" type="presParOf" srcId="{135FA6EA-957F-4BCB-A48A-B131D93584EB}" destId="{8BC1E4B6-C5B7-411D-A5BA-3E6FDF1FB60A}" srcOrd="0" destOrd="0" presId="urn:microsoft.com/office/officeart/2008/layout/SquareAccentList"/>
    <dgm:cxn modelId="{AB6568CF-464A-46DD-A494-B909A53FC51B}" type="presParOf" srcId="{135FA6EA-957F-4BCB-A48A-B131D93584EB}" destId="{13977394-1C26-4C4A-8029-4B8B820AF0CF}" srcOrd="1" destOrd="0" presId="urn:microsoft.com/office/officeart/2008/layout/SquareAccentList"/>
    <dgm:cxn modelId="{1B238F35-8B70-4623-AEA0-D87F14339BC4}" type="presParOf" srcId="{CA16AC83-F17C-4035-BAEC-952B31D0046C}" destId="{C7D2C838-DAF7-4298-8D2F-8B2025EC13F5}" srcOrd="1" destOrd="0" presId="urn:microsoft.com/office/officeart/2008/layout/SquareAccentList"/>
    <dgm:cxn modelId="{8E37D6B3-68CF-4673-808B-39A1F4A20BAA}" type="presParOf" srcId="{C7D2C838-DAF7-4298-8D2F-8B2025EC13F5}" destId="{33DE642C-F015-45DD-B35F-82986C761A12}" srcOrd="0" destOrd="0" presId="urn:microsoft.com/office/officeart/2008/layout/SquareAccentList"/>
    <dgm:cxn modelId="{C482C4D6-C784-4346-97D9-8CE8368AA32C}" type="presParOf" srcId="{33DE642C-F015-45DD-B35F-82986C761A12}" destId="{D87A44C1-A1A2-4931-8952-0A672A4DBE99}" srcOrd="0" destOrd="0" presId="urn:microsoft.com/office/officeart/2008/layout/SquareAccentList"/>
    <dgm:cxn modelId="{74993979-783E-4E38-B65D-AE63F864F656}" type="presParOf" srcId="{33DE642C-F015-45DD-B35F-82986C761A12}" destId="{399EC1DD-82BD-40B3-8161-F345DDB47647}" srcOrd="1" destOrd="0" presId="urn:microsoft.com/office/officeart/2008/layout/SquareAccentList"/>
    <dgm:cxn modelId="{4D27D644-15B9-4E28-942D-54AC1D11E902}" type="presParOf" srcId="{33DE642C-F015-45DD-B35F-82986C761A12}" destId="{F375626E-B252-43A1-81BA-7F48AECB88C6}" srcOrd="2" destOrd="0" presId="urn:microsoft.com/office/officeart/2008/layout/SquareAccentList"/>
    <dgm:cxn modelId="{169D15CB-2EB7-442D-A98E-D5012022FC3D}" type="presParOf" srcId="{C7D2C838-DAF7-4298-8D2F-8B2025EC13F5}" destId="{C7F444AD-925E-4DCC-B0F7-3E597B0E57CA}" srcOrd="1" destOrd="0" presId="urn:microsoft.com/office/officeart/2008/layout/SquareAccentList"/>
    <dgm:cxn modelId="{7011A56D-6061-40B1-98A8-4237964366F6}" type="presParOf" srcId="{C7F444AD-925E-4DCC-B0F7-3E597B0E57CA}" destId="{B8635D85-E87B-4C28-8E96-49754B31231F}" srcOrd="0" destOrd="0" presId="urn:microsoft.com/office/officeart/2008/layout/SquareAccentList"/>
    <dgm:cxn modelId="{ECBFA754-992F-4BDF-83D9-007CA9D8AE88}" type="presParOf" srcId="{B8635D85-E87B-4C28-8E96-49754B31231F}" destId="{F0CBDF39-2CF8-4A5D-80B5-69183CB15257}" srcOrd="0" destOrd="0" presId="urn:microsoft.com/office/officeart/2008/layout/SquareAccentList"/>
    <dgm:cxn modelId="{5CFA8EFB-67D5-4CCC-A43C-CBF4E5EB7840}" type="presParOf" srcId="{B8635D85-E87B-4C28-8E96-49754B31231F}" destId="{A3A2DFF3-DDA6-4FC3-8036-028CAAE80F57}" srcOrd="1" destOrd="0" presId="urn:microsoft.com/office/officeart/2008/layout/SquareAccentList"/>
    <dgm:cxn modelId="{AD6C141B-005F-42E7-A0B5-877B0B0A924C}" type="presParOf" srcId="{C7F444AD-925E-4DCC-B0F7-3E597B0E57CA}" destId="{D8E71B09-2D59-4802-A8D2-9CAAAC24AEA6}" srcOrd="1" destOrd="0" presId="urn:microsoft.com/office/officeart/2008/layout/SquareAccentList"/>
    <dgm:cxn modelId="{F0EF3E7A-A458-4EAA-8D73-43F154C4DD2E}" type="presParOf" srcId="{D8E71B09-2D59-4802-A8D2-9CAAAC24AEA6}" destId="{E1BB6822-E18C-419B-A3B0-B14C6D7ABC99}" srcOrd="0" destOrd="0" presId="urn:microsoft.com/office/officeart/2008/layout/SquareAccentList"/>
    <dgm:cxn modelId="{9EA74F73-0EBA-499D-BCE8-9A3E0939799D}" type="presParOf" srcId="{D8E71B09-2D59-4802-A8D2-9CAAAC24AEA6}" destId="{D9CBC347-BFA3-4DD3-B401-561FDEEA790E}" srcOrd="1" destOrd="0" presId="urn:microsoft.com/office/officeart/2008/layout/SquareAccentList"/>
    <dgm:cxn modelId="{5977D8D5-540A-4C57-A4D0-28DC3D7C20FE}" type="presParOf" srcId="{C7F444AD-925E-4DCC-B0F7-3E597B0E57CA}" destId="{42D7C8BB-5E13-40BA-9AA9-D2E155656124}" srcOrd="2" destOrd="0" presId="urn:microsoft.com/office/officeart/2008/layout/SquareAccentList"/>
    <dgm:cxn modelId="{7E632935-598F-4343-AF9F-B1E037F4515C}" type="presParOf" srcId="{42D7C8BB-5E13-40BA-9AA9-D2E155656124}" destId="{49DC5801-7B21-465D-92CB-62F40E1C6A7B}" srcOrd="0" destOrd="0" presId="urn:microsoft.com/office/officeart/2008/layout/SquareAccentList"/>
    <dgm:cxn modelId="{4A29412B-1DEA-4BFB-930F-D022228FF245}" type="presParOf" srcId="{42D7C8BB-5E13-40BA-9AA9-D2E155656124}" destId="{665E762E-FA4F-471E-9F3B-835C586F38E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DB2662-06FB-4472-8B05-9EA181FF09C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D29C2E-05AD-497D-8B6F-18F6716996BE}">
      <dgm:prSet phldrT="[Text]" custT="1"/>
      <dgm:spPr/>
      <dgm:t>
        <a:bodyPr/>
        <a:lstStyle/>
        <a:p>
          <a:pPr algn="ctr"/>
          <a:r>
            <a:rPr lang="en-US" sz="3200" u="sng" dirty="0"/>
            <a:t>RISC</a:t>
          </a:r>
        </a:p>
      </dgm:t>
    </dgm:pt>
    <dgm:pt modelId="{80FC810B-6A68-47DD-AFD4-F68D46BE52BF}" type="parTrans" cxnId="{BB025750-1524-4068-A673-3AC84B31DFF6}">
      <dgm:prSet/>
      <dgm:spPr/>
      <dgm:t>
        <a:bodyPr/>
        <a:lstStyle/>
        <a:p>
          <a:endParaRPr lang="en-US"/>
        </a:p>
      </dgm:t>
    </dgm:pt>
    <dgm:pt modelId="{4CA666BD-6C97-4CF5-9ACB-3F172EF13A73}" type="sibTrans" cxnId="{BB025750-1524-4068-A673-3AC84B31DFF6}">
      <dgm:prSet/>
      <dgm:spPr/>
      <dgm:t>
        <a:bodyPr/>
        <a:lstStyle/>
        <a:p>
          <a:endParaRPr lang="en-US"/>
        </a:p>
      </dgm:t>
    </dgm:pt>
    <dgm:pt modelId="{894D56E0-846F-4CDC-9F37-FD0679F364E6}">
      <dgm:prSet phldrT="[Text]" custT="1"/>
      <dgm:spPr/>
      <dgm:t>
        <a:bodyPr/>
        <a:lstStyle/>
        <a:p>
          <a:r>
            <a:rPr lang="en-US" sz="1600" dirty="0"/>
            <a:t>Simple fixed-length instructions</a:t>
          </a:r>
        </a:p>
      </dgm:t>
    </dgm:pt>
    <dgm:pt modelId="{D54D09CC-6251-419C-94D9-356C9508757F}" type="parTrans" cxnId="{3119D84C-EC8E-4DB4-9169-9723F15F5F8D}">
      <dgm:prSet/>
      <dgm:spPr/>
      <dgm:t>
        <a:bodyPr/>
        <a:lstStyle/>
        <a:p>
          <a:endParaRPr lang="en-US"/>
        </a:p>
      </dgm:t>
    </dgm:pt>
    <dgm:pt modelId="{7C204432-FBC5-4B67-8939-310B22E330B3}" type="sibTrans" cxnId="{3119D84C-EC8E-4DB4-9169-9723F15F5F8D}">
      <dgm:prSet/>
      <dgm:spPr/>
      <dgm:t>
        <a:bodyPr/>
        <a:lstStyle/>
        <a:p>
          <a:endParaRPr lang="en-US"/>
        </a:p>
      </dgm:t>
    </dgm:pt>
    <dgm:pt modelId="{9C29C476-41D8-464C-805C-0F9AAEA9B2BA}">
      <dgm:prSet phldrT="[Text]" custT="1"/>
      <dgm:spPr/>
      <dgm:t>
        <a:bodyPr/>
        <a:lstStyle/>
        <a:p>
          <a:r>
            <a:rPr lang="en-US" sz="1600" dirty="0"/>
            <a:t>Larger programs (more instructions needed)</a:t>
          </a:r>
        </a:p>
      </dgm:t>
    </dgm:pt>
    <dgm:pt modelId="{56A8456E-4384-4D64-AC53-6DE0F21DE031}" type="parTrans" cxnId="{6EEA6723-2070-4F24-AF79-DD455D39BB78}">
      <dgm:prSet/>
      <dgm:spPr/>
      <dgm:t>
        <a:bodyPr/>
        <a:lstStyle/>
        <a:p>
          <a:endParaRPr lang="en-US"/>
        </a:p>
      </dgm:t>
    </dgm:pt>
    <dgm:pt modelId="{22268D1D-A54F-448C-8E2B-FB0BA271350E}" type="sibTrans" cxnId="{6EEA6723-2070-4F24-AF79-DD455D39BB78}">
      <dgm:prSet/>
      <dgm:spPr/>
      <dgm:t>
        <a:bodyPr/>
        <a:lstStyle/>
        <a:p>
          <a:endParaRPr lang="en-US"/>
        </a:p>
      </dgm:t>
    </dgm:pt>
    <dgm:pt modelId="{C338C25A-5C4A-4506-BE65-F0282AA7B758}">
      <dgm:prSet phldrT="[Text]" custT="1"/>
      <dgm:spPr/>
      <dgm:t>
        <a:bodyPr/>
        <a:lstStyle/>
        <a:p>
          <a:r>
            <a:rPr lang="en-US" sz="1600" dirty="0"/>
            <a:t>More general-purpose registers</a:t>
          </a:r>
        </a:p>
      </dgm:t>
    </dgm:pt>
    <dgm:pt modelId="{B7BA4D03-F280-4422-8829-F37210D21D8F}" type="parTrans" cxnId="{B1ADD21C-C624-41B9-88CC-D3007FE97021}">
      <dgm:prSet/>
      <dgm:spPr/>
      <dgm:t>
        <a:bodyPr/>
        <a:lstStyle/>
        <a:p>
          <a:endParaRPr lang="en-US"/>
        </a:p>
      </dgm:t>
    </dgm:pt>
    <dgm:pt modelId="{3C568E24-29DB-4A96-B5ED-8F1725C54CB5}" type="sibTrans" cxnId="{B1ADD21C-C624-41B9-88CC-D3007FE97021}">
      <dgm:prSet/>
      <dgm:spPr/>
      <dgm:t>
        <a:bodyPr/>
        <a:lstStyle/>
        <a:p>
          <a:endParaRPr lang="en-US"/>
        </a:p>
      </dgm:t>
    </dgm:pt>
    <dgm:pt modelId="{138A64A1-8F0E-4710-8244-796F250B3C58}">
      <dgm:prSet phldrT="[Text]" custT="1"/>
      <dgm:spPr/>
      <dgm:t>
        <a:bodyPr/>
        <a:lstStyle/>
        <a:p>
          <a:pPr algn="ctr"/>
          <a:r>
            <a:rPr lang="en-US" sz="3200" u="sng" dirty="0"/>
            <a:t>CISC</a:t>
          </a:r>
        </a:p>
      </dgm:t>
    </dgm:pt>
    <dgm:pt modelId="{767F3FB9-F8A7-4729-939F-0FA12A793F9C}" type="parTrans" cxnId="{FBA686CE-DF6D-4ADD-9787-07676B203975}">
      <dgm:prSet/>
      <dgm:spPr/>
      <dgm:t>
        <a:bodyPr/>
        <a:lstStyle/>
        <a:p>
          <a:endParaRPr lang="en-US"/>
        </a:p>
      </dgm:t>
    </dgm:pt>
    <dgm:pt modelId="{0449390B-3DD6-4D17-9D76-2B857AB149A7}" type="sibTrans" cxnId="{FBA686CE-DF6D-4ADD-9787-07676B203975}">
      <dgm:prSet/>
      <dgm:spPr/>
      <dgm:t>
        <a:bodyPr/>
        <a:lstStyle/>
        <a:p>
          <a:endParaRPr lang="en-US"/>
        </a:p>
      </dgm:t>
    </dgm:pt>
    <dgm:pt modelId="{946E7255-D8CC-4DDD-AC05-A1654B44BD39}">
      <dgm:prSet phldrT="[Text]" custT="1"/>
      <dgm:spPr/>
      <dgm:t>
        <a:bodyPr/>
        <a:lstStyle/>
        <a:p>
          <a:r>
            <a:rPr lang="en-US" sz="1600" dirty="0"/>
            <a:t>Complex variable-length instructions</a:t>
          </a:r>
        </a:p>
      </dgm:t>
    </dgm:pt>
    <dgm:pt modelId="{D8602B31-DB94-4038-9106-CB667923803A}" type="parTrans" cxnId="{5E4F2D68-2A8C-49E0-93E4-9FEE0836DFCA}">
      <dgm:prSet/>
      <dgm:spPr/>
      <dgm:t>
        <a:bodyPr/>
        <a:lstStyle/>
        <a:p>
          <a:endParaRPr lang="en-US"/>
        </a:p>
      </dgm:t>
    </dgm:pt>
    <dgm:pt modelId="{5C8F1ECD-D385-442C-B4FA-AD832A0A885D}" type="sibTrans" cxnId="{5E4F2D68-2A8C-49E0-93E4-9FEE0836DFCA}">
      <dgm:prSet/>
      <dgm:spPr/>
      <dgm:t>
        <a:bodyPr/>
        <a:lstStyle/>
        <a:p>
          <a:endParaRPr lang="en-US"/>
        </a:p>
      </dgm:t>
    </dgm:pt>
    <dgm:pt modelId="{0815DADA-3176-43B9-8899-7A61F747A672}">
      <dgm:prSet phldrT="[Text]" custT="1"/>
      <dgm:spPr/>
      <dgm:t>
        <a:bodyPr/>
        <a:lstStyle/>
        <a:p>
          <a:r>
            <a:rPr lang="en-US" sz="1600" dirty="0"/>
            <a:t>Smaller programs (fewer instructions needed)</a:t>
          </a:r>
        </a:p>
      </dgm:t>
    </dgm:pt>
    <dgm:pt modelId="{560414D3-2AC3-42A4-8204-7ED1BBDE4DB2}" type="parTrans" cxnId="{F01D96DE-F76C-4B0F-BE69-94F2610C4FB6}">
      <dgm:prSet/>
      <dgm:spPr/>
      <dgm:t>
        <a:bodyPr/>
        <a:lstStyle/>
        <a:p>
          <a:endParaRPr lang="en-US"/>
        </a:p>
      </dgm:t>
    </dgm:pt>
    <dgm:pt modelId="{DB852041-9316-4A5F-AFE1-A45545E8C21E}" type="sibTrans" cxnId="{F01D96DE-F76C-4B0F-BE69-94F2610C4FB6}">
      <dgm:prSet/>
      <dgm:spPr/>
      <dgm:t>
        <a:bodyPr/>
        <a:lstStyle/>
        <a:p>
          <a:endParaRPr lang="en-US"/>
        </a:p>
      </dgm:t>
    </dgm:pt>
    <dgm:pt modelId="{EC078480-3009-474E-B3F8-986E26E075A1}">
      <dgm:prSet phldrT="[Text]" custT="1"/>
      <dgm:spPr/>
      <dgm:t>
        <a:bodyPr/>
        <a:lstStyle/>
        <a:p>
          <a:r>
            <a:rPr lang="en-US" sz="1600" dirty="0"/>
            <a:t>Fewer general-purpose registers</a:t>
          </a:r>
        </a:p>
      </dgm:t>
    </dgm:pt>
    <dgm:pt modelId="{F9CF5602-4642-456A-82E4-3A19FCC9F3B3}" type="parTrans" cxnId="{DEA673E6-01B7-41EF-9642-D7AD134E7787}">
      <dgm:prSet/>
      <dgm:spPr/>
      <dgm:t>
        <a:bodyPr/>
        <a:lstStyle/>
        <a:p>
          <a:endParaRPr lang="en-US"/>
        </a:p>
      </dgm:t>
    </dgm:pt>
    <dgm:pt modelId="{8E46A363-F989-422F-A77D-10E38778715E}" type="sibTrans" cxnId="{DEA673E6-01B7-41EF-9642-D7AD134E7787}">
      <dgm:prSet/>
      <dgm:spPr/>
      <dgm:t>
        <a:bodyPr/>
        <a:lstStyle/>
        <a:p>
          <a:endParaRPr lang="en-US"/>
        </a:p>
      </dgm:t>
    </dgm:pt>
    <dgm:pt modelId="{DFE9C923-94A2-4F0D-BC0F-AD2254C8BE21}" type="pres">
      <dgm:prSet presAssocID="{DCDB2662-06FB-4472-8B05-9EA181FF09C1}" presName="layout" presStyleCnt="0">
        <dgm:presLayoutVars>
          <dgm:chMax/>
          <dgm:chPref/>
          <dgm:dir/>
          <dgm:resizeHandles/>
        </dgm:presLayoutVars>
      </dgm:prSet>
      <dgm:spPr/>
    </dgm:pt>
    <dgm:pt modelId="{AB50C5E4-AFD0-48CA-B38C-45793EB731CC}" type="pres">
      <dgm:prSet presAssocID="{4BD29C2E-05AD-497D-8B6F-18F6716996BE}" presName="root" presStyleCnt="0">
        <dgm:presLayoutVars>
          <dgm:chMax/>
          <dgm:chPref/>
        </dgm:presLayoutVars>
      </dgm:prSet>
      <dgm:spPr/>
    </dgm:pt>
    <dgm:pt modelId="{6DFDCA33-9455-4019-B020-1D9CA7561373}" type="pres">
      <dgm:prSet presAssocID="{4BD29C2E-05AD-497D-8B6F-18F6716996BE}" presName="rootComposite" presStyleCnt="0">
        <dgm:presLayoutVars/>
      </dgm:prSet>
      <dgm:spPr/>
    </dgm:pt>
    <dgm:pt modelId="{E96B3A62-6CB9-4BA1-B181-9DB876781A02}" type="pres">
      <dgm:prSet presAssocID="{4BD29C2E-05AD-497D-8B6F-18F6716996BE}" presName="ParentAccent" presStyleLbl="alignNode1" presStyleIdx="0" presStyleCnt="2"/>
      <dgm:spPr/>
    </dgm:pt>
    <dgm:pt modelId="{69B3CAD8-6F02-4E5B-8899-08BADEC95CD0}" type="pres">
      <dgm:prSet presAssocID="{4BD29C2E-05AD-497D-8B6F-18F6716996BE}" presName="ParentSmallAccent" presStyleLbl="fgAcc1" presStyleIdx="0" presStyleCnt="2"/>
      <dgm:spPr/>
    </dgm:pt>
    <dgm:pt modelId="{2A56B956-DAFD-4B3E-A2E8-34884DC11B11}" type="pres">
      <dgm:prSet presAssocID="{4BD29C2E-05AD-497D-8B6F-18F6716996BE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B2873148-2514-4D6F-AC3F-CDF908CEF501}" type="pres">
      <dgm:prSet presAssocID="{4BD29C2E-05AD-497D-8B6F-18F6716996BE}" presName="childShape" presStyleCnt="0">
        <dgm:presLayoutVars>
          <dgm:chMax val="0"/>
          <dgm:chPref val="0"/>
        </dgm:presLayoutVars>
      </dgm:prSet>
      <dgm:spPr/>
    </dgm:pt>
    <dgm:pt modelId="{963D7715-A495-4CC4-AFB6-B1C506745DE0}" type="pres">
      <dgm:prSet presAssocID="{894D56E0-846F-4CDC-9F37-FD0679F364E6}" presName="childComposite" presStyleCnt="0">
        <dgm:presLayoutVars>
          <dgm:chMax val="0"/>
          <dgm:chPref val="0"/>
        </dgm:presLayoutVars>
      </dgm:prSet>
      <dgm:spPr/>
    </dgm:pt>
    <dgm:pt modelId="{BFDF13F5-4516-49EC-BAA8-D90E39B1F2F9}" type="pres">
      <dgm:prSet presAssocID="{894D56E0-846F-4CDC-9F37-FD0679F364E6}" presName="ChildAccent" presStyleLbl="solidFgAcc1" presStyleIdx="0" presStyleCnt="6"/>
      <dgm:spPr/>
    </dgm:pt>
    <dgm:pt modelId="{A9CC69F5-7034-40F3-828A-1D461F902417}" type="pres">
      <dgm:prSet presAssocID="{894D56E0-846F-4CDC-9F37-FD0679F364E6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CBD34036-A5E2-4071-AC01-F832DAB41CD8}" type="pres">
      <dgm:prSet presAssocID="{9C29C476-41D8-464C-805C-0F9AAEA9B2BA}" presName="childComposite" presStyleCnt="0">
        <dgm:presLayoutVars>
          <dgm:chMax val="0"/>
          <dgm:chPref val="0"/>
        </dgm:presLayoutVars>
      </dgm:prSet>
      <dgm:spPr/>
    </dgm:pt>
    <dgm:pt modelId="{E75C984C-5749-41AE-9117-AFE90B3F94A8}" type="pres">
      <dgm:prSet presAssocID="{9C29C476-41D8-464C-805C-0F9AAEA9B2BA}" presName="ChildAccent" presStyleLbl="solidFgAcc1" presStyleIdx="1" presStyleCnt="6"/>
      <dgm:spPr/>
    </dgm:pt>
    <dgm:pt modelId="{BF923B69-065E-4F7A-852F-B51D8633553F}" type="pres">
      <dgm:prSet presAssocID="{9C29C476-41D8-464C-805C-0F9AAEA9B2BA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F3B3CE39-D31D-431C-AAB0-AD94D83F5089}" type="pres">
      <dgm:prSet presAssocID="{C338C25A-5C4A-4506-BE65-F0282AA7B758}" presName="childComposite" presStyleCnt="0">
        <dgm:presLayoutVars>
          <dgm:chMax val="0"/>
          <dgm:chPref val="0"/>
        </dgm:presLayoutVars>
      </dgm:prSet>
      <dgm:spPr/>
    </dgm:pt>
    <dgm:pt modelId="{FE225C56-C17F-46E0-96D3-FA689070122C}" type="pres">
      <dgm:prSet presAssocID="{C338C25A-5C4A-4506-BE65-F0282AA7B758}" presName="ChildAccent" presStyleLbl="solidFgAcc1" presStyleIdx="2" presStyleCnt="6"/>
      <dgm:spPr/>
    </dgm:pt>
    <dgm:pt modelId="{DB8087C5-030A-42D1-A84E-6F8D857DDB44}" type="pres">
      <dgm:prSet presAssocID="{C338C25A-5C4A-4506-BE65-F0282AA7B758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57E7D25F-0D45-49FF-8207-E6309793EF75}" type="pres">
      <dgm:prSet presAssocID="{138A64A1-8F0E-4710-8244-796F250B3C58}" presName="root" presStyleCnt="0">
        <dgm:presLayoutVars>
          <dgm:chMax/>
          <dgm:chPref/>
        </dgm:presLayoutVars>
      </dgm:prSet>
      <dgm:spPr/>
    </dgm:pt>
    <dgm:pt modelId="{F0C84659-2E13-4337-A9EC-1A259383A9A7}" type="pres">
      <dgm:prSet presAssocID="{138A64A1-8F0E-4710-8244-796F250B3C58}" presName="rootComposite" presStyleCnt="0">
        <dgm:presLayoutVars/>
      </dgm:prSet>
      <dgm:spPr/>
    </dgm:pt>
    <dgm:pt modelId="{F48CB985-872D-449B-8610-938F0F8796DD}" type="pres">
      <dgm:prSet presAssocID="{138A64A1-8F0E-4710-8244-796F250B3C58}" presName="ParentAccent" presStyleLbl="alignNode1" presStyleIdx="1" presStyleCnt="2"/>
      <dgm:spPr/>
    </dgm:pt>
    <dgm:pt modelId="{5CFD0E71-277F-412C-82E2-9AB53DD24C69}" type="pres">
      <dgm:prSet presAssocID="{138A64A1-8F0E-4710-8244-796F250B3C58}" presName="ParentSmallAccent" presStyleLbl="fgAcc1" presStyleIdx="1" presStyleCnt="2"/>
      <dgm:spPr/>
    </dgm:pt>
    <dgm:pt modelId="{598D1B57-7832-4B89-95C4-8AFE276B7A64}" type="pres">
      <dgm:prSet presAssocID="{138A64A1-8F0E-4710-8244-796F250B3C58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E53EB913-6B7E-4403-A696-E1BA6A870CEC}" type="pres">
      <dgm:prSet presAssocID="{138A64A1-8F0E-4710-8244-796F250B3C58}" presName="childShape" presStyleCnt="0">
        <dgm:presLayoutVars>
          <dgm:chMax val="0"/>
          <dgm:chPref val="0"/>
        </dgm:presLayoutVars>
      </dgm:prSet>
      <dgm:spPr/>
    </dgm:pt>
    <dgm:pt modelId="{B41EFF9E-43AE-4F5A-8D74-1D5D0EF5DF00}" type="pres">
      <dgm:prSet presAssocID="{946E7255-D8CC-4DDD-AC05-A1654B44BD39}" presName="childComposite" presStyleCnt="0">
        <dgm:presLayoutVars>
          <dgm:chMax val="0"/>
          <dgm:chPref val="0"/>
        </dgm:presLayoutVars>
      </dgm:prSet>
      <dgm:spPr/>
    </dgm:pt>
    <dgm:pt modelId="{70E1DB49-7C86-4648-A6DD-6841F659CF58}" type="pres">
      <dgm:prSet presAssocID="{946E7255-D8CC-4DDD-AC05-A1654B44BD39}" presName="ChildAccent" presStyleLbl="solidFgAcc1" presStyleIdx="3" presStyleCnt="6"/>
      <dgm:spPr/>
    </dgm:pt>
    <dgm:pt modelId="{A554AF28-CD32-42C0-A1D0-39441DC691B9}" type="pres">
      <dgm:prSet presAssocID="{946E7255-D8CC-4DDD-AC05-A1654B44BD39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7DD7A88C-227E-4DFE-BCA2-D2F31533DD5E}" type="pres">
      <dgm:prSet presAssocID="{0815DADA-3176-43B9-8899-7A61F747A672}" presName="childComposite" presStyleCnt="0">
        <dgm:presLayoutVars>
          <dgm:chMax val="0"/>
          <dgm:chPref val="0"/>
        </dgm:presLayoutVars>
      </dgm:prSet>
      <dgm:spPr/>
    </dgm:pt>
    <dgm:pt modelId="{AE333FF5-933D-401B-970E-500F2B6A41D0}" type="pres">
      <dgm:prSet presAssocID="{0815DADA-3176-43B9-8899-7A61F747A672}" presName="ChildAccent" presStyleLbl="solidFgAcc1" presStyleIdx="4" presStyleCnt="6"/>
      <dgm:spPr/>
    </dgm:pt>
    <dgm:pt modelId="{13515E8E-F599-41DB-BD4E-922AE7B90B2A}" type="pres">
      <dgm:prSet presAssocID="{0815DADA-3176-43B9-8899-7A61F747A672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EE61B7B0-1485-4AB6-8F54-3F57B98C915C}" type="pres">
      <dgm:prSet presAssocID="{EC078480-3009-474E-B3F8-986E26E075A1}" presName="childComposite" presStyleCnt="0">
        <dgm:presLayoutVars>
          <dgm:chMax val="0"/>
          <dgm:chPref val="0"/>
        </dgm:presLayoutVars>
      </dgm:prSet>
      <dgm:spPr/>
    </dgm:pt>
    <dgm:pt modelId="{1A7E25E0-AFF0-455A-B20B-5FA2E5DCC8EA}" type="pres">
      <dgm:prSet presAssocID="{EC078480-3009-474E-B3F8-986E26E075A1}" presName="ChildAccent" presStyleLbl="solidFgAcc1" presStyleIdx="5" presStyleCnt="6"/>
      <dgm:spPr/>
    </dgm:pt>
    <dgm:pt modelId="{4F722B8B-FD7F-4480-ACAE-4A9311E9D55C}" type="pres">
      <dgm:prSet presAssocID="{EC078480-3009-474E-B3F8-986E26E075A1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5A5EA10-82A9-4A54-9073-4D384AC84FB1}" type="presOf" srcId="{4BD29C2E-05AD-497D-8B6F-18F6716996BE}" destId="{2A56B956-DAFD-4B3E-A2E8-34884DC11B11}" srcOrd="0" destOrd="0" presId="urn:microsoft.com/office/officeart/2008/layout/SquareAccentList"/>
    <dgm:cxn modelId="{B1ADD21C-C624-41B9-88CC-D3007FE97021}" srcId="{4BD29C2E-05AD-497D-8B6F-18F6716996BE}" destId="{C338C25A-5C4A-4506-BE65-F0282AA7B758}" srcOrd="2" destOrd="0" parTransId="{B7BA4D03-F280-4422-8829-F37210D21D8F}" sibTransId="{3C568E24-29DB-4A96-B5ED-8F1725C54CB5}"/>
    <dgm:cxn modelId="{6EEA6723-2070-4F24-AF79-DD455D39BB78}" srcId="{4BD29C2E-05AD-497D-8B6F-18F6716996BE}" destId="{9C29C476-41D8-464C-805C-0F9AAEA9B2BA}" srcOrd="1" destOrd="0" parTransId="{56A8456E-4384-4D64-AC53-6DE0F21DE031}" sibTransId="{22268D1D-A54F-448C-8E2B-FB0BA271350E}"/>
    <dgm:cxn modelId="{A60ABF5E-E3B1-4C78-9FAA-6B4804A984ED}" type="presOf" srcId="{9C29C476-41D8-464C-805C-0F9AAEA9B2BA}" destId="{BF923B69-065E-4F7A-852F-B51D8633553F}" srcOrd="0" destOrd="0" presId="urn:microsoft.com/office/officeart/2008/layout/SquareAccentList"/>
    <dgm:cxn modelId="{D8D67C61-85AA-4E6C-B8C8-0CE1481DCBEC}" type="presOf" srcId="{138A64A1-8F0E-4710-8244-796F250B3C58}" destId="{598D1B57-7832-4B89-95C4-8AFE276B7A64}" srcOrd="0" destOrd="0" presId="urn:microsoft.com/office/officeart/2008/layout/SquareAccentList"/>
    <dgm:cxn modelId="{5E4F2D68-2A8C-49E0-93E4-9FEE0836DFCA}" srcId="{138A64A1-8F0E-4710-8244-796F250B3C58}" destId="{946E7255-D8CC-4DDD-AC05-A1654B44BD39}" srcOrd="0" destOrd="0" parTransId="{D8602B31-DB94-4038-9106-CB667923803A}" sibTransId="{5C8F1ECD-D385-442C-B4FA-AD832A0A885D}"/>
    <dgm:cxn modelId="{3119D84C-EC8E-4DB4-9169-9723F15F5F8D}" srcId="{4BD29C2E-05AD-497D-8B6F-18F6716996BE}" destId="{894D56E0-846F-4CDC-9F37-FD0679F364E6}" srcOrd="0" destOrd="0" parTransId="{D54D09CC-6251-419C-94D9-356C9508757F}" sibTransId="{7C204432-FBC5-4B67-8939-310B22E330B3}"/>
    <dgm:cxn modelId="{BB025750-1524-4068-A673-3AC84B31DFF6}" srcId="{DCDB2662-06FB-4472-8B05-9EA181FF09C1}" destId="{4BD29C2E-05AD-497D-8B6F-18F6716996BE}" srcOrd="0" destOrd="0" parTransId="{80FC810B-6A68-47DD-AFD4-F68D46BE52BF}" sibTransId="{4CA666BD-6C97-4CF5-9ACB-3F172EF13A73}"/>
    <dgm:cxn modelId="{B23F195A-3964-4056-8EC4-C1B2E8DFB6A3}" type="presOf" srcId="{EC078480-3009-474E-B3F8-986E26E075A1}" destId="{4F722B8B-FD7F-4480-ACAE-4A9311E9D55C}" srcOrd="0" destOrd="0" presId="urn:microsoft.com/office/officeart/2008/layout/SquareAccentList"/>
    <dgm:cxn modelId="{1F503C89-E22A-4449-83AC-3BF6766A2B44}" type="presOf" srcId="{894D56E0-846F-4CDC-9F37-FD0679F364E6}" destId="{A9CC69F5-7034-40F3-828A-1D461F902417}" srcOrd="0" destOrd="0" presId="urn:microsoft.com/office/officeart/2008/layout/SquareAccentList"/>
    <dgm:cxn modelId="{DCF2DBBE-0C41-45B6-9EC0-39BE5D4EEBA5}" type="presOf" srcId="{DCDB2662-06FB-4472-8B05-9EA181FF09C1}" destId="{DFE9C923-94A2-4F0D-BC0F-AD2254C8BE21}" srcOrd="0" destOrd="0" presId="urn:microsoft.com/office/officeart/2008/layout/SquareAccentList"/>
    <dgm:cxn modelId="{FBA686CE-DF6D-4ADD-9787-07676B203975}" srcId="{DCDB2662-06FB-4472-8B05-9EA181FF09C1}" destId="{138A64A1-8F0E-4710-8244-796F250B3C58}" srcOrd="1" destOrd="0" parTransId="{767F3FB9-F8A7-4729-939F-0FA12A793F9C}" sibTransId="{0449390B-3DD6-4D17-9D76-2B857AB149A7}"/>
    <dgm:cxn modelId="{A33D80D1-5F71-4863-A8B0-42667946A228}" type="presOf" srcId="{946E7255-D8CC-4DDD-AC05-A1654B44BD39}" destId="{A554AF28-CD32-42C0-A1D0-39441DC691B9}" srcOrd="0" destOrd="0" presId="urn:microsoft.com/office/officeart/2008/layout/SquareAccentList"/>
    <dgm:cxn modelId="{F01D96DE-F76C-4B0F-BE69-94F2610C4FB6}" srcId="{138A64A1-8F0E-4710-8244-796F250B3C58}" destId="{0815DADA-3176-43B9-8899-7A61F747A672}" srcOrd="1" destOrd="0" parTransId="{560414D3-2AC3-42A4-8204-7ED1BBDE4DB2}" sibTransId="{DB852041-9316-4A5F-AFE1-A45545E8C21E}"/>
    <dgm:cxn modelId="{AD5996E0-555D-4492-98DF-34B8A97B3061}" type="presOf" srcId="{0815DADA-3176-43B9-8899-7A61F747A672}" destId="{13515E8E-F599-41DB-BD4E-922AE7B90B2A}" srcOrd="0" destOrd="0" presId="urn:microsoft.com/office/officeart/2008/layout/SquareAccentList"/>
    <dgm:cxn modelId="{B2527CE2-8028-4538-89E0-1DBCE6F89979}" type="presOf" srcId="{C338C25A-5C4A-4506-BE65-F0282AA7B758}" destId="{DB8087C5-030A-42D1-A84E-6F8D857DDB44}" srcOrd="0" destOrd="0" presId="urn:microsoft.com/office/officeart/2008/layout/SquareAccentList"/>
    <dgm:cxn modelId="{DEA673E6-01B7-41EF-9642-D7AD134E7787}" srcId="{138A64A1-8F0E-4710-8244-796F250B3C58}" destId="{EC078480-3009-474E-B3F8-986E26E075A1}" srcOrd="2" destOrd="0" parTransId="{F9CF5602-4642-456A-82E4-3A19FCC9F3B3}" sibTransId="{8E46A363-F989-422F-A77D-10E38778715E}"/>
    <dgm:cxn modelId="{38CAAA2E-3136-4A92-8C8A-363A62DE5376}" type="presParOf" srcId="{DFE9C923-94A2-4F0D-BC0F-AD2254C8BE21}" destId="{AB50C5E4-AFD0-48CA-B38C-45793EB731CC}" srcOrd="0" destOrd="0" presId="urn:microsoft.com/office/officeart/2008/layout/SquareAccentList"/>
    <dgm:cxn modelId="{824B7859-2675-40C2-AD08-E5AE3C3DF731}" type="presParOf" srcId="{AB50C5E4-AFD0-48CA-B38C-45793EB731CC}" destId="{6DFDCA33-9455-4019-B020-1D9CA7561373}" srcOrd="0" destOrd="0" presId="urn:microsoft.com/office/officeart/2008/layout/SquareAccentList"/>
    <dgm:cxn modelId="{C56422B4-548B-43DB-9EB2-B062534DFEA0}" type="presParOf" srcId="{6DFDCA33-9455-4019-B020-1D9CA7561373}" destId="{E96B3A62-6CB9-4BA1-B181-9DB876781A02}" srcOrd="0" destOrd="0" presId="urn:microsoft.com/office/officeart/2008/layout/SquareAccentList"/>
    <dgm:cxn modelId="{85C3476B-08C1-4A15-B13A-A6F6527F6F8A}" type="presParOf" srcId="{6DFDCA33-9455-4019-B020-1D9CA7561373}" destId="{69B3CAD8-6F02-4E5B-8899-08BADEC95CD0}" srcOrd="1" destOrd="0" presId="urn:microsoft.com/office/officeart/2008/layout/SquareAccentList"/>
    <dgm:cxn modelId="{62E05C02-0AEC-44FB-899B-51937129CC96}" type="presParOf" srcId="{6DFDCA33-9455-4019-B020-1D9CA7561373}" destId="{2A56B956-DAFD-4B3E-A2E8-34884DC11B11}" srcOrd="2" destOrd="0" presId="urn:microsoft.com/office/officeart/2008/layout/SquareAccentList"/>
    <dgm:cxn modelId="{2CAC814D-B199-4A8E-97A7-3F2AC445C775}" type="presParOf" srcId="{AB50C5E4-AFD0-48CA-B38C-45793EB731CC}" destId="{B2873148-2514-4D6F-AC3F-CDF908CEF501}" srcOrd="1" destOrd="0" presId="urn:microsoft.com/office/officeart/2008/layout/SquareAccentList"/>
    <dgm:cxn modelId="{AEB4B74A-23EA-4FC2-BB43-56FA67E31651}" type="presParOf" srcId="{B2873148-2514-4D6F-AC3F-CDF908CEF501}" destId="{963D7715-A495-4CC4-AFB6-B1C506745DE0}" srcOrd="0" destOrd="0" presId="urn:microsoft.com/office/officeart/2008/layout/SquareAccentList"/>
    <dgm:cxn modelId="{3457E682-F35E-4539-B068-BEF0CFD37180}" type="presParOf" srcId="{963D7715-A495-4CC4-AFB6-B1C506745DE0}" destId="{BFDF13F5-4516-49EC-BAA8-D90E39B1F2F9}" srcOrd="0" destOrd="0" presId="urn:microsoft.com/office/officeart/2008/layout/SquareAccentList"/>
    <dgm:cxn modelId="{47BE164C-CBDF-45E5-99BA-4614479C34E6}" type="presParOf" srcId="{963D7715-A495-4CC4-AFB6-B1C506745DE0}" destId="{A9CC69F5-7034-40F3-828A-1D461F902417}" srcOrd="1" destOrd="0" presId="urn:microsoft.com/office/officeart/2008/layout/SquareAccentList"/>
    <dgm:cxn modelId="{53D6F1B5-CAEC-4607-ABBC-DCD50E900BF0}" type="presParOf" srcId="{B2873148-2514-4D6F-AC3F-CDF908CEF501}" destId="{CBD34036-A5E2-4071-AC01-F832DAB41CD8}" srcOrd="1" destOrd="0" presId="urn:microsoft.com/office/officeart/2008/layout/SquareAccentList"/>
    <dgm:cxn modelId="{0EBC1781-D48E-4386-9280-751C6BB6A29D}" type="presParOf" srcId="{CBD34036-A5E2-4071-AC01-F832DAB41CD8}" destId="{E75C984C-5749-41AE-9117-AFE90B3F94A8}" srcOrd="0" destOrd="0" presId="urn:microsoft.com/office/officeart/2008/layout/SquareAccentList"/>
    <dgm:cxn modelId="{1AAE473B-8059-41D3-B76A-1DEE96F4854F}" type="presParOf" srcId="{CBD34036-A5E2-4071-AC01-F832DAB41CD8}" destId="{BF923B69-065E-4F7A-852F-B51D8633553F}" srcOrd="1" destOrd="0" presId="urn:microsoft.com/office/officeart/2008/layout/SquareAccentList"/>
    <dgm:cxn modelId="{DECCB2B8-5669-40A7-B115-EDB19134884E}" type="presParOf" srcId="{B2873148-2514-4D6F-AC3F-CDF908CEF501}" destId="{F3B3CE39-D31D-431C-AAB0-AD94D83F5089}" srcOrd="2" destOrd="0" presId="urn:microsoft.com/office/officeart/2008/layout/SquareAccentList"/>
    <dgm:cxn modelId="{C8EB8EA8-4910-4EF0-AD5D-D47B355454A2}" type="presParOf" srcId="{F3B3CE39-D31D-431C-AAB0-AD94D83F5089}" destId="{FE225C56-C17F-46E0-96D3-FA689070122C}" srcOrd="0" destOrd="0" presId="urn:microsoft.com/office/officeart/2008/layout/SquareAccentList"/>
    <dgm:cxn modelId="{02294146-B589-4BA6-957D-41743C759D6C}" type="presParOf" srcId="{F3B3CE39-D31D-431C-AAB0-AD94D83F5089}" destId="{DB8087C5-030A-42D1-A84E-6F8D857DDB44}" srcOrd="1" destOrd="0" presId="urn:microsoft.com/office/officeart/2008/layout/SquareAccentList"/>
    <dgm:cxn modelId="{F48E4D95-DB16-411F-99BC-8030ADB58452}" type="presParOf" srcId="{DFE9C923-94A2-4F0D-BC0F-AD2254C8BE21}" destId="{57E7D25F-0D45-49FF-8207-E6309793EF75}" srcOrd="1" destOrd="0" presId="urn:microsoft.com/office/officeart/2008/layout/SquareAccentList"/>
    <dgm:cxn modelId="{952E559F-61B5-4CA5-B85D-C7C424A70B4B}" type="presParOf" srcId="{57E7D25F-0D45-49FF-8207-E6309793EF75}" destId="{F0C84659-2E13-4337-A9EC-1A259383A9A7}" srcOrd="0" destOrd="0" presId="urn:microsoft.com/office/officeart/2008/layout/SquareAccentList"/>
    <dgm:cxn modelId="{FEE37527-825B-4F93-9711-73A94CF7398E}" type="presParOf" srcId="{F0C84659-2E13-4337-A9EC-1A259383A9A7}" destId="{F48CB985-872D-449B-8610-938F0F8796DD}" srcOrd="0" destOrd="0" presId="urn:microsoft.com/office/officeart/2008/layout/SquareAccentList"/>
    <dgm:cxn modelId="{C68A79A3-EB06-40D6-81D8-83BAD3488A28}" type="presParOf" srcId="{F0C84659-2E13-4337-A9EC-1A259383A9A7}" destId="{5CFD0E71-277F-412C-82E2-9AB53DD24C69}" srcOrd="1" destOrd="0" presId="urn:microsoft.com/office/officeart/2008/layout/SquareAccentList"/>
    <dgm:cxn modelId="{2BC3BFCC-5CFC-43C2-8738-0A71B7BA9055}" type="presParOf" srcId="{F0C84659-2E13-4337-A9EC-1A259383A9A7}" destId="{598D1B57-7832-4B89-95C4-8AFE276B7A64}" srcOrd="2" destOrd="0" presId="urn:microsoft.com/office/officeart/2008/layout/SquareAccentList"/>
    <dgm:cxn modelId="{44C9BA2F-A71E-4E2D-88D5-7CEE45B77F9B}" type="presParOf" srcId="{57E7D25F-0D45-49FF-8207-E6309793EF75}" destId="{E53EB913-6B7E-4403-A696-E1BA6A870CEC}" srcOrd="1" destOrd="0" presId="urn:microsoft.com/office/officeart/2008/layout/SquareAccentList"/>
    <dgm:cxn modelId="{C551E8E3-1D39-42A7-9C2C-19B18FD52159}" type="presParOf" srcId="{E53EB913-6B7E-4403-A696-E1BA6A870CEC}" destId="{B41EFF9E-43AE-4F5A-8D74-1D5D0EF5DF00}" srcOrd="0" destOrd="0" presId="urn:microsoft.com/office/officeart/2008/layout/SquareAccentList"/>
    <dgm:cxn modelId="{23AD82EB-B6CA-4B27-9D1E-7BB1B8B7FCAE}" type="presParOf" srcId="{B41EFF9E-43AE-4F5A-8D74-1D5D0EF5DF00}" destId="{70E1DB49-7C86-4648-A6DD-6841F659CF58}" srcOrd="0" destOrd="0" presId="urn:microsoft.com/office/officeart/2008/layout/SquareAccentList"/>
    <dgm:cxn modelId="{91A87AB1-B365-4E88-9320-9DF941C54B4A}" type="presParOf" srcId="{B41EFF9E-43AE-4F5A-8D74-1D5D0EF5DF00}" destId="{A554AF28-CD32-42C0-A1D0-39441DC691B9}" srcOrd="1" destOrd="0" presId="urn:microsoft.com/office/officeart/2008/layout/SquareAccentList"/>
    <dgm:cxn modelId="{8B25BFAF-0A91-4914-A73A-142D3E781FD0}" type="presParOf" srcId="{E53EB913-6B7E-4403-A696-E1BA6A870CEC}" destId="{7DD7A88C-227E-4DFE-BCA2-D2F31533DD5E}" srcOrd="1" destOrd="0" presId="urn:microsoft.com/office/officeart/2008/layout/SquareAccentList"/>
    <dgm:cxn modelId="{B9E5D3F5-34B3-48AD-8E38-AEDE87844808}" type="presParOf" srcId="{7DD7A88C-227E-4DFE-BCA2-D2F31533DD5E}" destId="{AE333FF5-933D-401B-970E-500F2B6A41D0}" srcOrd="0" destOrd="0" presId="urn:microsoft.com/office/officeart/2008/layout/SquareAccentList"/>
    <dgm:cxn modelId="{10EF5163-0DE4-448C-8FBB-127B680C6AD3}" type="presParOf" srcId="{7DD7A88C-227E-4DFE-BCA2-D2F31533DD5E}" destId="{13515E8E-F599-41DB-BD4E-922AE7B90B2A}" srcOrd="1" destOrd="0" presId="urn:microsoft.com/office/officeart/2008/layout/SquareAccentList"/>
    <dgm:cxn modelId="{867A7D39-BF3E-4D29-9DB2-62D1BCEF2DCF}" type="presParOf" srcId="{E53EB913-6B7E-4403-A696-E1BA6A870CEC}" destId="{EE61B7B0-1485-4AB6-8F54-3F57B98C915C}" srcOrd="2" destOrd="0" presId="urn:microsoft.com/office/officeart/2008/layout/SquareAccentList"/>
    <dgm:cxn modelId="{410B9E49-C852-4223-BC19-3A116697F023}" type="presParOf" srcId="{EE61B7B0-1485-4AB6-8F54-3F57B98C915C}" destId="{1A7E25E0-AFF0-455A-B20B-5FA2E5DCC8EA}" srcOrd="0" destOrd="0" presId="urn:microsoft.com/office/officeart/2008/layout/SquareAccentList"/>
    <dgm:cxn modelId="{BF82740C-C97F-4D6C-BF61-77EFC63597E4}" type="presParOf" srcId="{EE61B7B0-1485-4AB6-8F54-3F57B98C915C}" destId="{4F722B8B-FD7F-4480-ACAE-4A9311E9D55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D70478-6996-4D3B-BD44-F9CBD3BA2A78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FD192-F16B-4C78-8DE2-CF6AE42E882B}">
      <dgm:prSet phldrT="[Text]" custT="1"/>
      <dgm:spPr/>
      <dgm:t>
        <a:bodyPr/>
        <a:lstStyle/>
        <a:p>
          <a:pPr algn="ctr"/>
          <a:r>
            <a:rPr lang="en-US" sz="2800" u="none" dirty="0"/>
            <a:t>Von </a:t>
          </a:r>
          <a:r>
            <a:rPr lang="en-US" sz="2800" u="none" dirty="0" err="1"/>
            <a:t>neumann</a:t>
          </a:r>
          <a:endParaRPr lang="en-US" sz="2800" u="none" dirty="0"/>
        </a:p>
      </dgm:t>
    </dgm:pt>
    <dgm:pt modelId="{23FB53D9-D491-45BD-AA0A-700865910AC3}" type="parTrans" cxnId="{4FA0987F-8BD5-437D-852B-5813D6768721}">
      <dgm:prSet/>
      <dgm:spPr/>
      <dgm:t>
        <a:bodyPr/>
        <a:lstStyle/>
        <a:p>
          <a:endParaRPr lang="en-US"/>
        </a:p>
      </dgm:t>
    </dgm:pt>
    <dgm:pt modelId="{51E7A2C2-F85E-4892-BC52-DDB418225F29}" type="sibTrans" cxnId="{4FA0987F-8BD5-437D-852B-5813D6768721}">
      <dgm:prSet/>
      <dgm:spPr/>
      <dgm:t>
        <a:bodyPr/>
        <a:lstStyle/>
        <a:p>
          <a:endParaRPr lang="en-US"/>
        </a:p>
      </dgm:t>
    </dgm:pt>
    <dgm:pt modelId="{D10ECC7F-8CB8-4940-AB71-39EB8D1D3EEF}">
      <dgm:prSet phldrT="[Text]" custT="1"/>
      <dgm:spPr/>
      <dgm:t>
        <a:bodyPr/>
        <a:lstStyle/>
        <a:p>
          <a:r>
            <a:rPr lang="en-US" sz="1600" dirty="0"/>
            <a:t>Unified memory for program and data</a:t>
          </a:r>
        </a:p>
      </dgm:t>
    </dgm:pt>
    <dgm:pt modelId="{CB9CFFE7-C84D-4300-9A9F-EFDA4ECB17DA}" type="parTrans" cxnId="{B4DEB25E-3B30-4406-8811-0220EFD62D7B}">
      <dgm:prSet/>
      <dgm:spPr/>
      <dgm:t>
        <a:bodyPr/>
        <a:lstStyle/>
        <a:p>
          <a:endParaRPr lang="en-US"/>
        </a:p>
      </dgm:t>
    </dgm:pt>
    <dgm:pt modelId="{8483CD79-43A6-4750-84CA-AE2099D1406E}" type="sibTrans" cxnId="{B4DEB25E-3B30-4406-8811-0220EFD62D7B}">
      <dgm:prSet/>
      <dgm:spPr/>
      <dgm:t>
        <a:bodyPr/>
        <a:lstStyle/>
        <a:p>
          <a:endParaRPr lang="en-US"/>
        </a:p>
      </dgm:t>
    </dgm:pt>
    <dgm:pt modelId="{09A4D72B-8F80-4745-9530-E338B7FCC723}">
      <dgm:prSet phldrT="[Text]" custT="1"/>
      <dgm:spPr/>
      <dgm:t>
        <a:bodyPr/>
        <a:lstStyle/>
        <a:p>
          <a:r>
            <a:rPr lang="en-US" sz="1600" dirty="0"/>
            <a:t>Slower due to bus contention</a:t>
          </a:r>
        </a:p>
      </dgm:t>
    </dgm:pt>
    <dgm:pt modelId="{3EFF9833-9128-4969-9BB9-4AFF4982A8FE}" type="parTrans" cxnId="{7CB5B8BA-1186-45F4-80EF-0D9BFACB03A7}">
      <dgm:prSet/>
      <dgm:spPr/>
      <dgm:t>
        <a:bodyPr/>
        <a:lstStyle/>
        <a:p>
          <a:endParaRPr lang="en-US"/>
        </a:p>
      </dgm:t>
    </dgm:pt>
    <dgm:pt modelId="{5ADE9228-4C36-4452-B07A-5CFD624A8E01}" type="sibTrans" cxnId="{7CB5B8BA-1186-45F4-80EF-0D9BFACB03A7}">
      <dgm:prSet/>
      <dgm:spPr/>
      <dgm:t>
        <a:bodyPr/>
        <a:lstStyle/>
        <a:p>
          <a:endParaRPr lang="en-US"/>
        </a:p>
      </dgm:t>
    </dgm:pt>
    <dgm:pt modelId="{7AE7BA8E-A00C-41E6-9CDE-82199EC7AA45}">
      <dgm:prSet phldrT="[Text]" custT="1"/>
      <dgm:spPr/>
      <dgm:t>
        <a:bodyPr/>
        <a:lstStyle/>
        <a:p>
          <a:r>
            <a:rPr lang="en-US" sz="1600" dirty="0"/>
            <a:t>Simpler hardware</a:t>
          </a:r>
        </a:p>
      </dgm:t>
    </dgm:pt>
    <dgm:pt modelId="{E6DF4D93-64A4-4D5E-93D7-E7CBBDFB2470}" type="parTrans" cxnId="{904B85CC-DB7A-4429-9FD4-9444B436C9FE}">
      <dgm:prSet/>
      <dgm:spPr/>
      <dgm:t>
        <a:bodyPr/>
        <a:lstStyle/>
        <a:p>
          <a:endParaRPr lang="en-US"/>
        </a:p>
      </dgm:t>
    </dgm:pt>
    <dgm:pt modelId="{275C4DB3-5EE1-4947-A6B9-5DAD24A05651}" type="sibTrans" cxnId="{904B85CC-DB7A-4429-9FD4-9444B436C9FE}">
      <dgm:prSet/>
      <dgm:spPr/>
      <dgm:t>
        <a:bodyPr/>
        <a:lstStyle/>
        <a:p>
          <a:endParaRPr lang="en-US"/>
        </a:p>
      </dgm:t>
    </dgm:pt>
    <dgm:pt modelId="{4FC871FF-07C4-4F3B-90D4-A26B0ED91C85}">
      <dgm:prSet phldrT="[Text]" custT="1"/>
      <dgm:spPr/>
      <dgm:t>
        <a:bodyPr/>
        <a:lstStyle/>
        <a:p>
          <a:pPr algn="ctr"/>
          <a:r>
            <a:rPr lang="en-US" sz="2800" u="sng" dirty="0"/>
            <a:t>Harvard</a:t>
          </a:r>
        </a:p>
      </dgm:t>
    </dgm:pt>
    <dgm:pt modelId="{50026804-A8BC-442C-B029-2EA1D25BBB67}" type="parTrans" cxnId="{2C0B2D4A-187C-47C8-B789-0A32EF8790FB}">
      <dgm:prSet/>
      <dgm:spPr/>
      <dgm:t>
        <a:bodyPr/>
        <a:lstStyle/>
        <a:p>
          <a:endParaRPr lang="en-US"/>
        </a:p>
      </dgm:t>
    </dgm:pt>
    <dgm:pt modelId="{414D2A11-B80D-403C-850C-2AC02AD9B585}" type="sibTrans" cxnId="{2C0B2D4A-187C-47C8-B789-0A32EF8790FB}">
      <dgm:prSet/>
      <dgm:spPr/>
      <dgm:t>
        <a:bodyPr/>
        <a:lstStyle/>
        <a:p>
          <a:endParaRPr lang="en-US"/>
        </a:p>
      </dgm:t>
    </dgm:pt>
    <dgm:pt modelId="{4CF6F2CD-16EE-4848-975C-47B453A6E34A}">
      <dgm:prSet phldrT="[Text]" custT="1"/>
      <dgm:spPr/>
      <dgm:t>
        <a:bodyPr/>
        <a:lstStyle/>
        <a:p>
          <a:r>
            <a:rPr lang="en-US" sz="1600" dirty="0"/>
            <a:t>Separate memory for program and data</a:t>
          </a:r>
        </a:p>
      </dgm:t>
    </dgm:pt>
    <dgm:pt modelId="{B1B4B2BB-BD62-42B8-A22E-EEB1298FBF56}" type="parTrans" cxnId="{E0D3BA5D-3027-4841-B5E6-9C1B0902FCE2}">
      <dgm:prSet/>
      <dgm:spPr/>
      <dgm:t>
        <a:bodyPr/>
        <a:lstStyle/>
        <a:p>
          <a:endParaRPr lang="en-US"/>
        </a:p>
      </dgm:t>
    </dgm:pt>
    <dgm:pt modelId="{2721C494-3485-4B78-A676-43519111E35F}" type="sibTrans" cxnId="{E0D3BA5D-3027-4841-B5E6-9C1B0902FCE2}">
      <dgm:prSet/>
      <dgm:spPr/>
      <dgm:t>
        <a:bodyPr/>
        <a:lstStyle/>
        <a:p>
          <a:endParaRPr lang="en-US"/>
        </a:p>
      </dgm:t>
    </dgm:pt>
    <dgm:pt modelId="{C287B580-4279-4D94-BCA4-9EE6346AF414}">
      <dgm:prSet phldrT="[Text]" custT="1"/>
      <dgm:spPr/>
      <dgm:t>
        <a:bodyPr/>
        <a:lstStyle/>
        <a:p>
          <a:r>
            <a:rPr lang="en-US" sz="1600" dirty="0"/>
            <a:t>Faster due to simultaneous access</a:t>
          </a:r>
        </a:p>
      </dgm:t>
    </dgm:pt>
    <dgm:pt modelId="{01E63019-3D3F-464C-A275-FD77E84CECB5}" type="parTrans" cxnId="{F9867347-EE96-4A5D-9F4C-073B52995E92}">
      <dgm:prSet/>
      <dgm:spPr/>
      <dgm:t>
        <a:bodyPr/>
        <a:lstStyle/>
        <a:p>
          <a:endParaRPr lang="en-US"/>
        </a:p>
      </dgm:t>
    </dgm:pt>
    <dgm:pt modelId="{AC8557C3-864F-49B2-B222-DD98BE7F2B4B}" type="sibTrans" cxnId="{F9867347-EE96-4A5D-9F4C-073B52995E92}">
      <dgm:prSet/>
      <dgm:spPr/>
      <dgm:t>
        <a:bodyPr/>
        <a:lstStyle/>
        <a:p>
          <a:endParaRPr lang="en-US"/>
        </a:p>
      </dgm:t>
    </dgm:pt>
    <dgm:pt modelId="{9190F4DB-AF64-41DA-A29A-65F831D00B27}">
      <dgm:prSet phldrT="[Text]" custT="1"/>
      <dgm:spPr/>
      <dgm:t>
        <a:bodyPr/>
        <a:lstStyle/>
        <a:p>
          <a:r>
            <a:rPr lang="en-US" sz="1600" dirty="0"/>
            <a:t>More complex hardware</a:t>
          </a:r>
        </a:p>
      </dgm:t>
    </dgm:pt>
    <dgm:pt modelId="{0FCA29A7-5609-4D55-8CF7-3FAD6FA2D3B5}" type="parTrans" cxnId="{45AF9A3E-9722-4FF5-8DFC-784A9368DD01}">
      <dgm:prSet/>
      <dgm:spPr/>
      <dgm:t>
        <a:bodyPr/>
        <a:lstStyle/>
        <a:p>
          <a:endParaRPr lang="en-US"/>
        </a:p>
      </dgm:t>
    </dgm:pt>
    <dgm:pt modelId="{E634AC2C-2028-4957-854E-D44528D9462B}" type="sibTrans" cxnId="{45AF9A3E-9722-4FF5-8DFC-784A9368DD01}">
      <dgm:prSet/>
      <dgm:spPr/>
      <dgm:t>
        <a:bodyPr/>
        <a:lstStyle/>
        <a:p>
          <a:endParaRPr lang="en-US"/>
        </a:p>
      </dgm:t>
    </dgm:pt>
    <dgm:pt modelId="{D0C825D1-D1A6-41B6-BE6C-EED320B9DB1E}" type="pres">
      <dgm:prSet presAssocID="{DDD70478-6996-4D3B-BD44-F9CBD3BA2A78}" presName="layout" presStyleCnt="0">
        <dgm:presLayoutVars>
          <dgm:chMax/>
          <dgm:chPref/>
          <dgm:dir/>
          <dgm:resizeHandles/>
        </dgm:presLayoutVars>
      </dgm:prSet>
      <dgm:spPr/>
    </dgm:pt>
    <dgm:pt modelId="{FB9A33D0-896F-4F14-A483-23ADAF6FC23B}" type="pres">
      <dgm:prSet presAssocID="{50CFD192-F16B-4C78-8DE2-CF6AE42E882B}" presName="root" presStyleCnt="0">
        <dgm:presLayoutVars>
          <dgm:chMax/>
          <dgm:chPref/>
        </dgm:presLayoutVars>
      </dgm:prSet>
      <dgm:spPr/>
    </dgm:pt>
    <dgm:pt modelId="{D5DCF333-69F1-471E-A3A6-C853C6A6DED3}" type="pres">
      <dgm:prSet presAssocID="{50CFD192-F16B-4C78-8DE2-CF6AE42E882B}" presName="rootComposite" presStyleCnt="0">
        <dgm:presLayoutVars/>
      </dgm:prSet>
      <dgm:spPr/>
    </dgm:pt>
    <dgm:pt modelId="{80410E1C-08D0-46F0-940D-5792E8E8F920}" type="pres">
      <dgm:prSet presAssocID="{50CFD192-F16B-4C78-8DE2-CF6AE42E882B}" presName="ParentAccent" presStyleLbl="alignNode1" presStyleIdx="0" presStyleCnt="2"/>
      <dgm:spPr/>
    </dgm:pt>
    <dgm:pt modelId="{D20D7A6B-7BFF-4774-8F6D-3B8EA43766F4}" type="pres">
      <dgm:prSet presAssocID="{50CFD192-F16B-4C78-8DE2-CF6AE42E882B}" presName="ParentSmallAccent" presStyleLbl="fgAcc1" presStyleIdx="0" presStyleCnt="2"/>
      <dgm:spPr/>
    </dgm:pt>
    <dgm:pt modelId="{AE63FB4E-735F-48A2-B752-D8F130ADE83C}" type="pres">
      <dgm:prSet presAssocID="{50CFD192-F16B-4C78-8DE2-CF6AE42E882B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08E234F7-5553-41F0-9EA4-0AE32D61BE0E}" type="pres">
      <dgm:prSet presAssocID="{50CFD192-F16B-4C78-8DE2-CF6AE42E882B}" presName="childShape" presStyleCnt="0">
        <dgm:presLayoutVars>
          <dgm:chMax val="0"/>
          <dgm:chPref val="0"/>
        </dgm:presLayoutVars>
      </dgm:prSet>
      <dgm:spPr/>
    </dgm:pt>
    <dgm:pt modelId="{55E6F0CF-5AB3-4817-9815-224A31996ECC}" type="pres">
      <dgm:prSet presAssocID="{D10ECC7F-8CB8-4940-AB71-39EB8D1D3EEF}" presName="childComposite" presStyleCnt="0">
        <dgm:presLayoutVars>
          <dgm:chMax val="0"/>
          <dgm:chPref val="0"/>
        </dgm:presLayoutVars>
      </dgm:prSet>
      <dgm:spPr/>
    </dgm:pt>
    <dgm:pt modelId="{AC816836-8BE7-43BE-B482-548AC85F5931}" type="pres">
      <dgm:prSet presAssocID="{D10ECC7F-8CB8-4940-AB71-39EB8D1D3EEF}" presName="ChildAccent" presStyleLbl="solidFgAcc1" presStyleIdx="0" presStyleCnt="6"/>
      <dgm:spPr/>
    </dgm:pt>
    <dgm:pt modelId="{32BF3F55-4DA5-48C4-A13A-F7655BAFEFE5}" type="pres">
      <dgm:prSet presAssocID="{D10ECC7F-8CB8-4940-AB71-39EB8D1D3EEF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6BDD25F4-D067-4F1B-B0DF-AF68D53FD16F}" type="pres">
      <dgm:prSet presAssocID="{09A4D72B-8F80-4745-9530-E338B7FCC723}" presName="childComposite" presStyleCnt="0">
        <dgm:presLayoutVars>
          <dgm:chMax val="0"/>
          <dgm:chPref val="0"/>
        </dgm:presLayoutVars>
      </dgm:prSet>
      <dgm:spPr/>
    </dgm:pt>
    <dgm:pt modelId="{C63C6AFF-B4C3-488C-BEFC-C435E8299AEB}" type="pres">
      <dgm:prSet presAssocID="{09A4D72B-8F80-4745-9530-E338B7FCC723}" presName="ChildAccent" presStyleLbl="solidFgAcc1" presStyleIdx="1" presStyleCnt="6"/>
      <dgm:spPr/>
    </dgm:pt>
    <dgm:pt modelId="{AF40242A-772F-48A1-A6C4-084FBA5D639A}" type="pres">
      <dgm:prSet presAssocID="{09A4D72B-8F80-4745-9530-E338B7FCC723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32541E56-1ED4-47CA-AE95-8EE896DB7E94}" type="pres">
      <dgm:prSet presAssocID="{7AE7BA8E-A00C-41E6-9CDE-82199EC7AA45}" presName="childComposite" presStyleCnt="0">
        <dgm:presLayoutVars>
          <dgm:chMax val="0"/>
          <dgm:chPref val="0"/>
        </dgm:presLayoutVars>
      </dgm:prSet>
      <dgm:spPr/>
    </dgm:pt>
    <dgm:pt modelId="{5402C73B-947D-4E6C-9593-8D84131C2883}" type="pres">
      <dgm:prSet presAssocID="{7AE7BA8E-A00C-41E6-9CDE-82199EC7AA45}" presName="ChildAccent" presStyleLbl="solidFgAcc1" presStyleIdx="2" presStyleCnt="6"/>
      <dgm:spPr/>
    </dgm:pt>
    <dgm:pt modelId="{C8FA6C38-B570-49A9-8209-11CAAEC864AA}" type="pres">
      <dgm:prSet presAssocID="{7AE7BA8E-A00C-41E6-9CDE-82199EC7AA45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817046D-A5D9-4D15-8A36-4523DB3441A1}" type="pres">
      <dgm:prSet presAssocID="{4FC871FF-07C4-4F3B-90D4-A26B0ED91C85}" presName="root" presStyleCnt="0">
        <dgm:presLayoutVars>
          <dgm:chMax/>
          <dgm:chPref/>
        </dgm:presLayoutVars>
      </dgm:prSet>
      <dgm:spPr/>
    </dgm:pt>
    <dgm:pt modelId="{D1019E73-EC57-4E19-B71F-8079C09E7337}" type="pres">
      <dgm:prSet presAssocID="{4FC871FF-07C4-4F3B-90D4-A26B0ED91C85}" presName="rootComposite" presStyleCnt="0">
        <dgm:presLayoutVars/>
      </dgm:prSet>
      <dgm:spPr/>
    </dgm:pt>
    <dgm:pt modelId="{1AA73192-7F44-4E99-82C1-0189629DB325}" type="pres">
      <dgm:prSet presAssocID="{4FC871FF-07C4-4F3B-90D4-A26B0ED91C85}" presName="ParentAccent" presStyleLbl="alignNode1" presStyleIdx="1" presStyleCnt="2"/>
      <dgm:spPr/>
    </dgm:pt>
    <dgm:pt modelId="{629032E6-E57E-43B3-85E0-10C9D6E52657}" type="pres">
      <dgm:prSet presAssocID="{4FC871FF-07C4-4F3B-90D4-A26B0ED91C85}" presName="ParentSmallAccent" presStyleLbl="fgAcc1" presStyleIdx="1" presStyleCnt="2"/>
      <dgm:spPr/>
    </dgm:pt>
    <dgm:pt modelId="{344B8818-5A85-4B98-B870-C11D353F279E}" type="pres">
      <dgm:prSet presAssocID="{4FC871FF-07C4-4F3B-90D4-A26B0ED91C85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C400921F-8486-4B2C-BF8A-EACCA15EBDC4}" type="pres">
      <dgm:prSet presAssocID="{4FC871FF-07C4-4F3B-90D4-A26B0ED91C85}" presName="childShape" presStyleCnt="0">
        <dgm:presLayoutVars>
          <dgm:chMax val="0"/>
          <dgm:chPref val="0"/>
        </dgm:presLayoutVars>
      </dgm:prSet>
      <dgm:spPr/>
    </dgm:pt>
    <dgm:pt modelId="{7EDE9C95-B4D0-4E86-8D02-0E2C30D6E180}" type="pres">
      <dgm:prSet presAssocID="{4CF6F2CD-16EE-4848-975C-47B453A6E34A}" presName="childComposite" presStyleCnt="0">
        <dgm:presLayoutVars>
          <dgm:chMax val="0"/>
          <dgm:chPref val="0"/>
        </dgm:presLayoutVars>
      </dgm:prSet>
      <dgm:spPr/>
    </dgm:pt>
    <dgm:pt modelId="{FA62CB64-C1A8-4A9A-9F19-7E15F11B1C9D}" type="pres">
      <dgm:prSet presAssocID="{4CF6F2CD-16EE-4848-975C-47B453A6E34A}" presName="ChildAccent" presStyleLbl="solidFgAcc1" presStyleIdx="3" presStyleCnt="6"/>
      <dgm:spPr/>
    </dgm:pt>
    <dgm:pt modelId="{ACF5787E-852E-4490-B2EC-DD8D753CA15F}" type="pres">
      <dgm:prSet presAssocID="{4CF6F2CD-16EE-4848-975C-47B453A6E34A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95B9B1AF-051E-4764-9C9C-7E1E4DBBA489}" type="pres">
      <dgm:prSet presAssocID="{C287B580-4279-4D94-BCA4-9EE6346AF414}" presName="childComposite" presStyleCnt="0">
        <dgm:presLayoutVars>
          <dgm:chMax val="0"/>
          <dgm:chPref val="0"/>
        </dgm:presLayoutVars>
      </dgm:prSet>
      <dgm:spPr/>
    </dgm:pt>
    <dgm:pt modelId="{A8D311B6-4BA4-451E-9BFB-EE461840EEC6}" type="pres">
      <dgm:prSet presAssocID="{C287B580-4279-4D94-BCA4-9EE6346AF414}" presName="ChildAccent" presStyleLbl="solidFgAcc1" presStyleIdx="4" presStyleCnt="6"/>
      <dgm:spPr/>
    </dgm:pt>
    <dgm:pt modelId="{774681B2-97E3-4D25-9BA1-9F20DAAAC926}" type="pres">
      <dgm:prSet presAssocID="{C287B580-4279-4D94-BCA4-9EE6346AF414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A96E2994-3C7A-4B65-9E30-7AB900B395F3}" type="pres">
      <dgm:prSet presAssocID="{9190F4DB-AF64-41DA-A29A-65F831D00B27}" presName="childComposite" presStyleCnt="0">
        <dgm:presLayoutVars>
          <dgm:chMax val="0"/>
          <dgm:chPref val="0"/>
        </dgm:presLayoutVars>
      </dgm:prSet>
      <dgm:spPr/>
    </dgm:pt>
    <dgm:pt modelId="{AE5BC69F-57AE-48E3-964B-6D4F096ACCC5}" type="pres">
      <dgm:prSet presAssocID="{9190F4DB-AF64-41DA-A29A-65F831D00B27}" presName="ChildAccent" presStyleLbl="solidFgAcc1" presStyleIdx="5" presStyleCnt="6"/>
      <dgm:spPr/>
    </dgm:pt>
    <dgm:pt modelId="{7E7C453D-845E-44A1-A8AB-9D4022209E3F}" type="pres">
      <dgm:prSet presAssocID="{9190F4DB-AF64-41DA-A29A-65F831D00B27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CC61528-7BBE-44DA-BF95-D8155CB010EA}" type="presOf" srcId="{DDD70478-6996-4D3B-BD44-F9CBD3BA2A78}" destId="{D0C825D1-D1A6-41B6-BE6C-EED320B9DB1E}" srcOrd="0" destOrd="0" presId="urn:microsoft.com/office/officeart/2008/layout/SquareAccentList"/>
    <dgm:cxn modelId="{45AF9A3E-9722-4FF5-8DFC-784A9368DD01}" srcId="{4FC871FF-07C4-4F3B-90D4-A26B0ED91C85}" destId="{9190F4DB-AF64-41DA-A29A-65F831D00B27}" srcOrd="2" destOrd="0" parTransId="{0FCA29A7-5609-4D55-8CF7-3FAD6FA2D3B5}" sibTransId="{E634AC2C-2028-4957-854E-D44528D9462B}"/>
    <dgm:cxn modelId="{F0CEC93F-C9A1-4049-BDC1-B1724F8E2777}" type="presOf" srcId="{9190F4DB-AF64-41DA-A29A-65F831D00B27}" destId="{7E7C453D-845E-44A1-A8AB-9D4022209E3F}" srcOrd="0" destOrd="0" presId="urn:microsoft.com/office/officeart/2008/layout/SquareAccentList"/>
    <dgm:cxn modelId="{E0D3BA5D-3027-4841-B5E6-9C1B0902FCE2}" srcId="{4FC871FF-07C4-4F3B-90D4-A26B0ED91C85}" destId="{4CF6F2CD-16EE-4848-975C-47B453A6E34A}" srcOrd="0" destOrd="0" parTransId="{B1B4B2BB-BD62-42B8-A22E-EEB1298FBF56}" sibTransId="{2721C494-3485-4B78-A676-43519111E35F}"/>
    <dgm:cxn modelId="{B4DEB25E-3B30-4406-8811-0220EFD62D7B}" srcId="{50CFD192-F16B-4C78-8DE2-CF6AE42E882B}" destId="{D10ECC7F-8CB8-4940-AB71-39EB8D1D3EEF}" srcOrd="0" destOrd="0" parTransId="{CB9CFFE7-C84D-4300-9A9F-EFDA4ECB17DA}" sibTransId="{8483CD79-43A6-4750-84CA-AE2099D1406E}"/>
    <dgm:cxn modelId="{F9867347-EE96-4A5D-9F4C-073B52995E92}" srcId="{4FC871FF-07C4-4F3B-90D4-A26B0ED91C85}" destId="{C287B580-4279-4D94-BCA4-9EE6346AF414}" srcOrd="1" destOrd="0" parTransId="{01E63019-3D3F-464C-A275-FD77E84CECB5}" sibTransId="{AC8557C3-864F-49B2-B222-DD98BE7F2B4B}"/>
    <dgm:cxn modelId="{2C0B2D4A-187C-47C8-B789-0A32EF8790FB}" srcId="{DDD70478-6996-4D3B-BD44-F9CBD3BA2A78}" destId="{4FC871FF-07C4-4F3B-90D4-A26B0ED91C85}" srcOrd="1" destOrd="0" parTransId="{50026804-A8BC-442C-B029-2EA1D25BBB67}" sibTransId="{414D2A11-B80D-403C-850C-2AC02AD9B585}"/>
    <dgm:cxn modelId="{39594072-5C7A-420E-AE2B-E088EBBB84C6}" type="presOf" srcId="{4FC871FF-07C4-4F3B-90D4-A26B0ED91C85}" destId="{344B8818-5A85-4B98-B870-C11D353F279E}" srcOrd="0" destOrd="0" presId="urn:microsoft.com/office/officeart/2008/layout/SquareAccentList"/>
    <dgm:cxn modelId="{BE770D74-7B88-4320-9D58-9849CE408B79}" type="presOf" srcId="{09A4D72B-8F80-4745-9530-E338B7FCC723}" destId="{AF40242A-772F-48A1-A6C4-084FBA5D639A}" srcOrd="0" destOrd="0" presId="urn:microsoft.com/office/officeart/2008/layout/SquareAccentList"/>
    <dgm:cxn modelId="{4FA0987F-8BD5-437D-852B-5813D6768721}" srcId="{DDD70478-6996-4D3B-BD44-F9CBD3BA2A78}" destId="{50CFD192-F16B-4C78-8DE2-CF6AE42E882B}" srcOrd="0" destOrd="0" parTransId="{23FB53D9-D491-45BD-AA0A-700865910AC3}" sibTransId="{51E7A2C2-F85E-4892-BC52-DDB418225F29}"/>
    <dgm:cxn modelId="{6C290390-9A3E-4E0C-988D-684B2DF9ACD5}" type="presOf" srcId="{C287B580-4279-4D94-BCA4-9EE6346AF414}" destId="{774681B2-97E3-4D25-9BA1-9F20DAAAC926}" srcOrd="0" destOrd="0" presId="urn:microsoft.com/office/officeart/2008/layout/SquareAccentList"/>
    <dgm:cxn modelId="{EC242C9E-94F8-4E4F-8CBC-0A6982F948F6}" type="presOf" srcId="{4CF6F2CD-16EE-4848-975C-47B453A6E34A}" destId="{ACF5787E-852E-4490-B2EC-DD8D753CA15F}" srcOrd="0" destOrd="0" presId="urn:microsoft.com/office/officeart/2008/layout/SquareAccentList"/>
    <dgm:cxn modelId="{C774A7A5-E809-4C9F-A45F-17BB3B0E6857}" type="presOf" srcId="{D10ECC7F-8CB8-4940-AB71-39EB8D1D3EEF}" destId="{32BF3F55-4DA5-48C4-A13A-F7655BAFEFE5}" srcOrd="0" destOrd="0" presId="urn:microsoft.com/office/officeart/2008/layout/SquareAccentList"/>
    <dgm:cxn modelId="{7CB5B8BA-1186-45F4-80EF-0D9BFACB03A7}" srcId="{50CFD192-F16B-4C78-8DE2-CF6AE42E882B}" destId="{09A4D72B-8F80-4745-9530-E338B7FCC723}" srcOrd="1" destOrd="0" parTransId="{3EFF9833-9128-4969-9BB9-4AFF4982A8FE}" sibTransId="{5ADE9228-4C36-4452-B07A-5CFD624A8E01}"/>
    <dgm:cxn modelId="{904B85CC-DB7A-4429-9FD4-9444B436C9FE}" srcId="{50CFD192-F16B-4C78-8DE2-CF6AE42E882B}" destId="{7AE7BA8E-A00C-41E6-9CDE-82199EC7AA45}" srcOrd="2" destOrd="0" parTransId="{E6DF4D93-64A4-4D5E-93D7-E7CBBDFB2470}" sibTransId="{275C4DB3-5EE1-4947-A6B9-5DAD24A05651}"/>
    <dgm:cxn modelId="{A714DADC-701B-4DF4-B983-AE9BEC25CE31}" type="presOf" srcId="{7AE7BA8E-A00C-41E6-9CDE-82199EC7AA45}" destId="{C8FA6C38-B570-49A9-8209-11CAAEC864AA}" srcOrd="0" destOrd="0" presId="urn:microsoft.com/office/officeart/2008/layout/SquareAccentList"/>
    <dgm:cxn modelId="{54491BF5-A4BD-445C-A125-89056C114E2C}" type="presOf" srcId="{50CFD192-F16B-4C78-8DE2-CF6AE42E882B}" destId="{AE63FB4E-735F-48A2-B752-D8F130ADE83C}" srcOrd="0" destOrd="0" presId="urn:microsoft.com/office/officeart/2008/layout/SquareAccentList"/>
    <dgm:cxn modelId="{C0D2018D-B4C9-4B25-B39C-C29C2B1E295F}" type="presParOf" srcId="{D0C825D1-D1A6-41B6-BE6C-EED320B9DB1E}" destId="{FB9A33D0-896F-4F14-A483-23ADAF6FC23B}" srcOrd="0" destOrd="0" presId="urn:microsoft.com/office/officeart/2008/layout/SquareAccentList"/>
    <dgm:cxn modelId="{5FAD2432-C434-438B-9AE0-883460DA64E4}" type="presParOf" srcId="{FB9A33D0-896F-4F14-A483-23ADAF6FC23B}" destId="{D5DCF333-69F1-471E-A3A6-C853C6A6DED3}" srcOrd="0" destOrd="0" presId="urn:microsoft.com/office/officeart/2008/layout/SquareAccentList"/>
    <dgm:cxn modelId="{9FDFC14D-39CE-4EBE-9D14-B68C0CEC78E0}" type="presParOf" srcId="{D5DCF333-69F1-471E-A3A6-C853C6A6DED3}" destId="{80410E1C-08D0-46F0-940D-5792E8E8F920}" srcOrd="0" destOrd="0" presId="urn:microsoft.com/office/officeart/2008/layout/SquareAccentList"/>
    <dgm:cxn modelId="{5E76ED70-0B33-42BB-8527-30C3D93C7359}" type="presParOf" srcId="{D5DCF333-69F1-471E-A3A6-C853C6A6DED3}" destId="{D20D7A6B-7BFF-4774-8F6D-3B8EA43766F4}" srcOrd="1" destOrd="0" presId="urn:microsoft.com/office/officeart/2008/layout/SquareAccentList"/>
    <dgm:cxn modelId="{F110BD49-2469-4F32-8EA0-D1252A2CB1C0}" type="presParOf" srcId="{D5DCF333-69F1-471E-A3A6-C853C6A6DED3}" destId="{AE63FB4E-735F-48A2-B752-D8F130ADE83C}" srcOrd="2" destOrd="0" presId="urn:microsoft.com/office/officeart/2008/layout/SquareAccentList"/>
    <dgm:cxn modelId="{96BA50DB-DF83-4AA2-9650-E378B1ADF6FD}" type="presParOf" srcId="{FB9A33D0-896F-4F14-A483-23ADAF6FC23B}" destId="{08E234F7-5553-41F0-9EA4-0AE32D61BE0E}" srcOrd="1" destOrd="0" presId="urn:microsoft.com/office/officeart/2008/layout/SquareAccentList"/>
    <dgm:cxn modelId="{7BE18F04-4A67-435E-9B1C-3DD116D26F82}" type="presParOf" srcId="{08E234F7-5553-41F0-9EA4-0AE32D61BE0E}" destId="{55E6F0CF-5AB3-4817-9815-224A31996ECC}" srcOrd="0" destOrd="0" presId="urn:microsoft.com/office/officeart/2008/layout/SquareAccentList"/>
    <dgm:cxn modelId="{50A87B13-01AD-4D30-B3FF-A688E64AC0E8}" type="presParOf" srcId="{55E6F0CF-5AB3-4817-9815-224A31996ECC}" destId="{AC816836-8BE7-43BE-B482-548AC85F5931}" srcOrd="0" destOrd="0" presId="urn:microsoft.com/office/officeart/2008/layout/SquareAccentList"/>
    <dgm:cxn modelId="{ABB5017B-8472-4635-84E3-F7248664D883}" type="presParOf" srcId="{55E6F0CF-5AB3-4817-9815-224A31996ECC}" destId="{32BF3F55-4DA5-48C4-A13A-F7655BAFEFE5}" srcOrd="1" destOrd="0" presId="urn:microsoft.com/office/officeart/2008/layout/SquareAccentList"/>
    <dgm:cxn modelId="{39FC013B-E42C-4BBC-9535-8C400ACAA93C}" type="presParOf" srcId="{08E234F7-5553-41F0-9EA4-0AE32D61BE0E}" destId="{6BDD25F4-D067-4F1B-B0DF-AF68D53FD16F}" srcOrd="1" destOrd="0" presId="urn:microsoft.com/office/officeart/2008/layout/SquareAccentList"/>
    <dgm:cxn modelId="{E2B93719-F26F-49DD-B923-6E57CA495051}" type="presParOf" srcId="{6BDD25F4-D067-4F1B-B0DF-AF68D53FD16F}" destId="{C63C6AFF-B4C3-488C-BEFC-C435E8299AEB}" srcOrd="0" destOrd="0" presId="urn:microsoft.com/office/officeart/2008/layout/SquareAccentList"/>
    <dgm:cxn modelId="{B3779543-6DCC-4F46-97C9-BC5C63E6637E}" type="presParOf" srcId="{6BDD25F4-D067-4F1B-B0DF-AF68D53FD16F}" destId="{AF40242A-772F-48A1-A6C4-084FBA5D639A}" srcOrd="1" destOrd="0" presId="urn:microsoft.com/office/officeart/2008/layout/SquareAccentList"/>
    <dgm:cxn modelId="{7700EF99-AEFA-46E6-8456-6C1F4FFA55F1}" type="presParOf" srcId="{08E234F7-5553-41F0-9EA4-0AE32D61BE0E}" destId="{32541E56-1ED4-47CA-AE95-8EE896DB7E94}" srcOrd="2" destOrd="0" presId="urn:microsoft.com/office/officeart/2008/layout/SquareAccentList"/>
    <dgm:cxn modelId="{C8594713-D51A-4764-AAC0-58A165A01BF0}" type="presParOf" srcId="{32541E56-1ED4-47CA-AE95-8EE896DB7E94}" destId="{5402C73B-947D-4E6C-9593-8D84131C2883}" srcOrd="0" destOrd="0" presId="urn:microsoft.com/office/officeart/2008/layout/SquareAccentList"/>
    <dgm:cxn modelId="{192196E3-A4E0-42D8-8D63-1836F4298A23}" type="presParOf" srcId="{32541E56-1ED4-47CA-AE95-8EE896DB7E94}" destId="{C8FA6C38-B570-49A9-8209-11CAAEC864AA}" srcOrd="1" destOrd="0" presId="urn:microsoft.com/office/officeart/2008/layout/SquareAccentList"/>
    <dgm:cxn modelId="{303058B1-6B6F-4F99-8870-EA5BF560CA92}" type="presParOf" srcId="{D0C825D1-D1A6-41B6-BE6C-EED320B9DB1E}" destId="{9817046D-A5D9-4D15-8A36-4523DB3441A1}" srcOrd="1" destOrd="0" presId="urn:microsoft.com/office/officeart/2008/layout/SquareAccentList"/>
    <dgm:cxn modelId="{C8A6C093-0DB4-44F3-9C83-328001B6F6AE}" type="presParOf" srcId="{9817046D-A5D9-4D15-8A36-4523DB3441A1}" destId="{D1019E73-EC57-4E19-B71F-8079C09E7337}" srcOrd="0" destOrd="0" presId="urn:microsoft.com/office/officeart/2008/layout/SquareAccentList"/>
    <dgm:cxn modelId="{691103CB-7748-4197-B1E7-2E2540BF9DC7}" type="presParOf" srcId="{D1019E73-EC57-4E19-B71F-8079C09E7337}" destId="{1AA73192-7F44-4E99-82C1-0189629DB325}" srcOrd="0" destOrd="0" presId="urn:microsoft.com/office/officeart/2008/layout/SquareAccentList"/>
    <dgm:cxn modelId="{B39A82E7-8E1E-4445-8E51-31103AC1B63C}" type="presParOf" srcId="{D1019E73-EC57-4E19-B71F-8079C09E7337}" destId="{629032E6-E57E-43B3-85E0-10C9D6E52657}" srcOrd="1" destOrd="0" presId="urn:microsoft.com/office/officeart/2008/layout/SquareAccentList"/>
    <dgm:cxn modelId="{EF6567FF-A022-4C51-B6B6-2195CB829674}" type="presParOf" srcId="{D1019E73-EC57-4E19-B71F-8079C09E7337}" destId="{344B8818-5A85-4B98-B870-C11D353F279E}" srcOrd="2" destOrd="0" presId="urn:microsoft.com/office/officeart/2008/layout/SquareAccentList"/>
    <dgm:cxn modelId="{144BDD91-4F91-44B9-8700-61D00D6B80CD}" type="presParOf" srcId="{9817046D-A5D9-4D15-8A36-4523DB3441A1}" destId="{C400921F-8486-4B2C-BF8A-EACCA15EBDC4}" srcOrd="1" destOrd="0" presId="urn:microsoft.com/office/officeart/2008/layout/SquareAccentList"/>
    <dgm:cxn modelId="{6DF6609E-60CA-4985-92C6-9C9392611860}" type="presParOf" srcId="{C400921F-8486-4B2C-BF8A-EACCA15EBDC4}" destId="{7EDE9C95-B4D0-4E86-8D02-0E2C30D6E180}" srcOrd="0" destOrd="0" presId="urn:microsoft.com/office/officeart/2008/layout/SquareAccentList"/>
    <dgm:cxn modelId="{35C8A39A-2CDD-43ED-9029-918F16A23929}" type="presParOf" srcId="{7EDE9C95-B4D0-4E86-8D02-0E2C30D6E180}" destId="{FA62CB64-C1A8-4A9A-9F19-7E15F11B1C9D}" srcOrd="0" destOrd="0" presId="urn:microsoft.com/office/officeart/2008/layout/SquareAccentList"/>
    <dgm:cxn modelId="{04FB148E-335B-456A-9FD4-F4BF7BADFB06}" type="presParOf" srcId="{7EDE9C95-B4D0-4E86-8D02-0E2C30D6E180}" destId="{ACF5787E-852E-4490-B2EC-DD8D753CA15F}" srcOrd="1" destOrd="0" presId="urn:microsoft.com/office/officeart/2008/layout/SquareAccentList"/>
    <dgm:cxn modelId="{B50654DE-620D-4B28-9C20-9146523960E1}" type="presParOf" srcId="{C400921F-8486-4B2C-BF8A-EACCA15EBDC4}" destId="{95B9B1AF-051E-4764-9C9C-7E1E4DBBA489}" srcOrd="1" destOrd="0" presId="urn:microsoft.com/office/officeart/2008/layout/SquareAccentList"/>
    <dgm:cxn modelId="{89B5F513-D213-4738-B1D8-D3B8BC360EB9}" type="presParOf" srcId="{95B9B1AF-051E-4764-9C9C-7E1E4DBBA489}" destId="{A8D311B6-4BA4-451E-9BFB-EE461840EEC6}" srcOrd="0" destOrd="0" presId="urn:microsoft.com/office/officeart/2008/layout/SquareAccentList"/>
    <dgm:cxn modelId="{40BC1C98-5508-4A12-8817-D2C709BCD5BB}" type="presParOf" srcId="{95B9B1AF-051E-4764-9C9C-7E1E4DBBA489}" destId="{774681B2-97E3-4D25-9BA1-9F20DAAAC926}" srcOrd="1" destOrd="0" presId="urn:microsoft.com/office/officeart/2008/layout/SquareAccentList"/>
    <dgm:cxn modelId="{D94CF348-D388-42A7-8E56-F42C79EAA547}" type="presParOf" srcId="{C400921F-8486-4B2C-BF8A-EACCA15EBDC4}" destId="{A96E2994-3C7A-4B65-9E30-7AB900B395F3}" srcOrd="2" destOrd="0" presId="urn:microsoft.com/office/officeart/2008/layout/SquareAccentList"/>
    <dgm:cxn modelId="{EACFC017-83EA-410C-9BE1-739514E6A77D}" type="presParOf" srcId="{A96E2994-3C7A-4B65-9E30-7AB900B395F3}" destId="{AE5BC69F-57AE-48E3-964B-6D4F096ACCC5}" srcOrd="0" destOrd="0" presId="urn:microsoft.com/office/officeart/2008/layout/SquareAccentList"/>
    <dgm:cxn modelId="{49D3A364-1C43-49C2-832E-2B0BB74B8501}" type="presParOf" srcId="{A96E2994-3C7A-4B65-9E30-7AB900B395F3}" destId="{7E7C453D-845E-44A1-A8AB-9D4022209E3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485272-D54C-4644-9A62-1853C87EAB6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8EB8C0-1B28-4720-8E54-75156580CA0E}">
      <dgm:prSet phldrT="[Text]" custT="1"/>
      <dgm:spPr/>
      <dgm:t>
        <a:bodyPr/>
        <a:lstStyle/>
        <a:p>
          <a:pPr algn="ctr"/>
          <a:r>
            <a:rPr lang="en-US" sz="3200" u="sng" dirty="0"/>
            <a:t>RAM</a:t>
          </a:r>
        </a:p>
      </dgm:t>
    </dgm:pt>
    <dgm:pt modelId="{A1262A75-1993-4D8A-BC8D-8583F03B06A9}" type="parTrans" cxnId="{98FBB47F-2B97-4724-B82C-F1817A6A61FB}">
      <dgm:prSet/>
      <dgm:spPr/>
      <dgm:t>
        <a:bodyPr/>
        <a:lstStyle/>
        <a:p>
          <a:endParaRPr lang="en-US"/>
        </a:p>
      </dgm:t>
    </dgm:pt>
    <dgm:pt modelId="{3B9B3D56-9292-4557-BC50-09656E16B471}" type="sibTrans" cxnId="{98FBB47F-2B97-4724-B82C-F1817A6A61FB}">
      <dgm:prSet/>
      <dgm:spPr/>
      <dgm:t>
        <a:bodyPr/>
        <a:lstStyle/>
        <a:p>
          <a:endParaRPr lang="en-US"/>
        </a:p>
      </dgm:t>
    </dgm:pt>
    <dgm:pt modelId="{7CFBE694-0BA1-438C-9B76-420799BDA812}">
      <dgm:prSet phldrT="[Text]" custT="1"/>
      <dgm:spPr/>
      <dgm:t>
        <a:bodyPr/>
        <a:lstStyle/>
        <a:p>
          <a:r>
            <a:rPr lang="en-US" sz="1600" dirty="0"/>
            <a:t>Temporary storage for </a:t>
          </a:r>
          <a:r>
            <a:rPr lang="en-US" sz="1600" dirty="0" err="1"/>
            <a:t>variables,stack</a:t>
          </a:r>
          <a:r>
            <a:rPr lang="en-US" sz="1600" dirty="0"/>
            <a:t> and data</a:t>
          </a:r>
        </a:p>
      </dgm:t>
    </dgm:pt>
    <dgm:pt modelId="{BF9164E7-28D4-4F82-A6C7-9EC95C99E9C0}" type="parTrans" cxnId="{ACC4630D-6DF8-415C-A3DC-E318A73B85F6}">
      <dgm:prSet/>
      <dgm:spPr/>
      <dgm:t>
        <a:bodyPr/>
        <a:lstStyle/>
        <a:p>
          <a:endParaRPr lang="en-US"/>
        </a:p>
      </dgm:t>
    </dgm:pt>
    <dgm:pt modelId="{9BF19CA7-6CE6-442F-9BDC-2ABDABDDBFFF}" type="sibTrans" cxnId="{ACC4630D-6DF8-415C-A3DC-E318A73B85F6}">
      <dgm:prSet/>
      <dgm:spPr/>
      <dgm:t>
        <a:bodyPr/>
        <a:lstStyle/>
        <a:p>
          <a:endParaRPr lang="en-US"/>
        </a:p>
      </dgm:t>
    </dgm:pt>
    <dgm:pt modelId="{765A14EF-CC87-42F3-A891-85EE60176215}">
      <dgm:prSet phldrT="[Text]" custT="1"/>
      <dgm:spPr/>
      <dgm:t>
        <a:bodyPr/>
        <a:lstStyle/>
        <a:p>
          <a:r>
            <a:rPr lang="en-US" sz="1600" dirty="0"/>
            <a:t>Volatile(data lost when power is off)</a:t>
          </a:r>
        </a:p>
      </dgm:t>
    </dgm:pt>
    <dgm:pt modelId="{DC186055-540A-4B4E-9B1F-54E95939D0B5}" type="parTrans" cxnId="{FC36741F-09F7-43F2-A9AB-0FFDE19A0D16}">
      <dgm:prSet/>
      <dgm:spPr/>
      <dgm:t>
        <a:bodyPr/>
        <a:lstStyle/>
        <a:p>
          <a:endParaRPr lang="en-US"/>
        </a:p>
      </dgm:t>
    </dgm:pt>
    <dgm:pt modelId="{147E02B2-9D3A-4A34-B725-77F456FB53E6}" type="sibTrans" cxnId="{FC36741F-09F7-43F2-A9AB-0FFDE19A0D16}">
      <dgm:prSet/>
      <dgm:spPr/>
      <dgm:t>
        <a:bodyPr/>
        <a:lstStyle/>
        <a:p>
          <a:endParaRPr lang="en-US"/>
        </a:p>
      </dgm:t>
    </dgm:pt>
    <dgm:pt modelId="{A1CAE251-ADBE-4B17-810A-704121B0813E}">
      <dgm:prSet phldrT="[Text]" custT="1"/>
      <dgm:spPr/>
      <dgm:t>
        <a:bodyPr/>
        <a:lstStyle/>
        <a:p>
          <a:r>
            <a:rPr lang="en-US" sz="1600" dirty="0"/>
            <a:t>Stores runtime </a:t>
          </a:r>
          <a:r>
            <a:rPr lang="en-US" sz="1600" dirty="0" err="1"/>
            <a:t>variables,stack</a:t>
          </a:r>
          <a:r>
            <a:rPr lang="en-US" sz="1600" dirty="0"/>
            <a:t> and temporary data</a:t>
          </a:r>
        </a:p>
      </dgm:t>
    </dgm:pt>
    <dgm:pt modelId="{15ABB084-405B-41EB-ABE1-4A8D75396004}" type="parTrans" cxnId="{C8F443A2-6309-4135-852C-A70553A98AE2}">
      <dgm:prSet/>
      <dgm:spPr/>
      <dgm:t>
        <a:bodyPr/>
        <a:lstStyle/>
        <a:p>
          <a:endParaRPr lang="en-US"/>
        </a:p>
      </dgm:t>
    </dgm:pt>
    <dgm:pt modelId="{53166403-51B0-4A66-A966-DC284D8DDBCC}" type="sibTrans" cxnId="{C8F443A2-6309-4135-852C-A70553A98AE2}">
      <dgm:prSet/>
      <dgm:spPr/>
      <dgm:t>
        <a:bodyPr/>
        <a:lstStyle/>
        <a:p>
          <a:endParaRPr lang="en-US"/>
        </a:p>
      </dgm:t>
    </dgm:pt>
    <dgm:pt modelId="{A9F4283E-E7C5-4BA0-860F-850764949AF6}">
      <dgm:prSet phldrT="[Text]" custT="1"/>
      <dgm:spPr/>
      <dgm:t>
        <a:bodyPr/>
        <a:lstStyle/>
        <a:p>
          <a:pPr algn="ctr"/>
          <a:r>
            <a:rPr lang="en-US" sz="3200" u="sng" dirty="0"/>
            <a:t>ROM</a:t>
          </a:r>
        </a:p>
      </dgm:t>
    </dgm:pt>
    <dgm:pt modelId="{331F2BE1-78DB-495C-97A0-65AB03A92E73}" type="parTrans" cxnId="{E83058F5-5736-4234-BC9D-807F228B7DB1}">
      <dgm:prSet/>
      <dgm:spPr/>
      <dgm:t>
        <a:bodyPr/>
        <a:lstStyle/>
        <a:p>
          <a:endParaRPr lang="en-US"/>
        </a:p>
      </dgm:t>
    </dgm:pt>
    <dgm:pt modelId="{D0DEFC6E-9415-4925-A8EA-5F7565097358}" type="sibTrans" cxnId="{E83058F5-5736-4234-BC9D-807F228B7DB1}">
      <dgm:prSet/>
      <dgm:spPr/>
      <dgm:t>
        <a:bodyPr/>
        <a:lstStyle/>
        <a:p>
          <a:endParaRPr lang="en-US"/>
        </a:p>
      </dgm:t>
    </dgm:pt>
    <dgm:pt modelId="{BC360FD9-F95B-4598-89CC-D1D71F9DAD31}">
      <dgm:prSet phldrT="[Text]" custT="1"/>
      <dgm:spPr/>
      <dgm:t>
        <a:bodyPr/>
        <a:lstStyle/>
        <a:p>
          <a:r>
            <a:rPr lang="en-US" sz="1600" dirty="0"/>
            <a:t>Permanent storage for program code (firmware)</a:t>
          </a:r>
        </a:p>
      </dgm:t>
    </dgm:pt>
    <dgm:pt modelId="{F4D46440-B032-4CF7-A210-774FDAC0F9E1}" type="parTrans" cxnId="{23D5B02A-B3DC-4F70-9C29-7FE17A47342C}">
      <dgm:prSet/>
      <dgm:spPr/>
      <dgm:t>
        <a:bodyPr/>
        <a:lstStyle/>
        <a:p>
          <a:endParaRPr lang="en-US"/>
        </a:p>
      </dgm:t>
    </dgm:pt>
    <dgm:pt modelId="{DD29D756-B142-4CCB-9DE4-B555AE1C864F}" type="sibTrans" cxnId="{23D5B02A-B3DC-4F70-9C29-7FE17A47342C}">
      <dgm:prSet/>
      <dgm:spPr/>
      <dgm:t>
        <a:bodyPr/>
        <a:lstStyle/>
        <a:p>
          <a:endParaRPr lang="en-US"/>
        </a:p>
      </dgm:t>
    </dgm:pt>
    <dgm:pt modelId="{DA7B23AD-C8B1-4BE7-8163-2CE2111ED284}">
      <dgm:prSet phldrT="[Text]" custT="1"/>
      <dgm:spPr/>
      <dgm:t>
        <a:bodyPr/>
        <a:lstStyle/>
        <a:p>
          <a:r>
            <a:rPr lang="en-US" sz="1600" dirty="0"/>
            <a:t>Non-volatile(data remained after power-off)</a:t>
          </a:r>
        </a:p>
      </dgm:t>
    </dgm:pt>
    <dgm:pt modelId="{675C0484-70DB-4788-8AE8-94CC335F1106}" type="parTrans" cxnId="{E1516FD3-143A-46A3-9A05-A0554A54F171}">
      <dgm:prSet/>
      <dgm:spPr/>
      <dgm:t>
        <a:bodyPr/>
        <a:lstStyle/>
        <a:p>
          <a:endParaRPr lang="en-US"/>
        </a:p>
      </dgm:t>
    </dgm:pt>
    <dgm:pt modelId="{91276631-7CE4-468B-B877-4B768BFE3E9D}" type="sibTrans" cxnId="{E1516FD3-143A-46A3-9A05-A0554A54F171}">
      <dgm:prSet/>
      <dgm:spPr/>
      <dgm:t>
        <a:bodyPr/>
        <a:lstStyle/>
        <a:p>
          <a:endParaRPr lang="en-US"/>
        </a:p>
      </dgm:t>
    </dgm:pt>
    <dgm:pt modelId="{064C50C8-123B-4EFA-89C7-DD717A45A9F9}">
      <dgm:prSet phldrT="[Text]" custT="1"/>
      <dgm:spPr/>
      <dgm:t>
        <a:bodyPr/>
        <a:lstStyle/>
        <a:p>
          <a:r>
            <a:rPr lang="en-US" sz="1600" dirty="0"/>
            <a:t>Stores firmware , bootloader and constants</a:t>
          </a:r>
        </a:p>
      </dgm:t>
    </dgm:pt>
    <dgm:pt modelId="{C6D9D6A9-D865-400C-9002-1B1418A3EE04}" type="parTrans" cxnId="{E10C802C-8840-4073-8DC9-915C77E16E29}">
      <dgm:prSet/>
      <dgm:spPr/>
      <dgm:t>
        <a:bodyPr/>
        <a:lstStyle/>
        <a:p>
          <a:endParaRPr lang="en-US"/>
        </a:p>
      </dgm:t>
    </dgm:pt>
    <dgm:pt modelId="{DCEBF349-0D8C-4368-88B7-17A34290B4A2}" type="sibTrans" cxnId="{E10C802C-8840-4073-8DC9-915C77E16E29}">
      <dgm:prSet/>
      <dgm:spPr/>
      <dgm:t>
        <a:bodyPr/>
        <a:lstStyle/>
        <a:p>
          <a:endParaRPr lang="en-US"/>
        </a:p>
      </dgm:t>
    </dgm:pt>
    <dgm:pt modelId="{F0A24A3C-457C-4747-A6D3-EB9E7194128E}" type="pres">
      <dgm:prSet presAssocID="{B2485272-D54C-4644-9A62-1853C87EAB6D}" presName="layout" presStyleCnt="0">
        <dgm:presLayoutVars>
          <dgm:chMax/>
          <dgm:chPref/>
          <dgm:dir/>
          <dgm:resizeHandles/>
        </dgm:presLayoutVars>
      </dgm:prSet>
      <dgm:spPr/>
    </dgm:pt>
    <dgm:pt modelId="{28D8A37E-0EC6-49AB-997F-6B6FC2DE09C0}" type="pres">
      <dgm:prSet presAssocID="{DC8EB8C0-1B28-4720-8E54-75156580CA0E}" presName="root" presStyleCnt="0">
        <dgm:presLayoutVars>
          <dgm:chMax/>
          <dgm:chPref/>
        </dgm:presLayoutVars>
      </dgm:prSet>
      <dgm:spPr/>
    </dgm:pt>
    <dgm:pt modelId="{0E5A2D47-320D-477F-8886-65C4242748BB}" type="pres">
      <dgm:prSet presAssocID="{DC8EB8C0-1B28-4720-8E54-75156580CA0E}" presName="rootComposite" presStyleCnt="0">
        <dgm:presLayoutVars/>
      </dgm:prSet>
      <dgm:spPr/>
    </dgm:pt>
    <dgm:pt modelId="{6EA61DCB-2297-4A0A-BD44-737A52B8CA6A}" type="pres">
      <dgm:prSet presAssocID="{DC8EB8C0-1B28-4720-8E54-75156580CA0E}" presName="ParentAccent" presStyleLbl="alignNode1" presStyleIdx="0" presStyleCnt="2"/>
      <dgm:spPr/>
    </dgm:pt>
    <dgm:pt modelId="{10AAE161-FD44-4F0E-AC00-4633C5284002}" type="pres">
      <dgm:prSet presAssocID="{DC8EB8C0-1B28-4720-8E54-75156580CA0E}" presName="ParentSmallAccent" presStyleLbl="fgAcc1" presStyleIdx="0" presStyleCnt="2"/>
      <dgm:spPr/>
    </dgm:pt>
    <dgm:pt modelId="{D700E666-5469-4768-B8E0-DE821A11A4D5}" type="pres">
      <dgm:prSet presAssocID="{DC8EB8C0-1B28-4720-8E54-75156580CA0E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7378B267-B235-4715-92F7-6255D06E2B22}" type="pres">
      <dgm:prSet presAssocID="{DC8EB8C0-1B28-4720-8E54-75156580CA0E}" presName="childShape" presStyleCnt="0">
        <dgm:presLayoutVars>
          <dgm:chMax val="0"/>
          <dgm:chPref val="0"/>
        </dgm:presLayoutVars>
      </dgm:prSet>
      <dgm:spPr/>
    </dgm:pt>
    <dgm:pt modelId="{AD3375F8-AAA7-4228-A42E-CBE34FECD1A8}" type="pres">
      <dgm:prSet presAssocID="{7CFBE694-0BA1-438C-9B76-420799BDA812}" presName="childComposite" presStyleCnt="0">
        <dgm:presLayoutVars>
          <dgm:chMax val="0"/>
          <dgm:chPref val="0"/>
        </dgm:presLayoutVars>
      </dgm:prSet>
      <dgm:spPr/>
    </dgm:pt>
    <dgm:pt modelId="{BDD1AFA4-A8D7-4250-9AE9-05243095C991}" type="pres">
      <dgm:prSet presAssocID="{7CFBE694-0BA1-438C-9B76-420799BDA812}" presName="ChildAccent" presStyleLbl="solidFgAcc1" presStyleIdx="0" presStyleCnt="6"/>
      <dgm:spPr/>
    </dgm:pt>
    <dgm:pt modelId="{07BD5D98-DFF8-48A3-9AAA-09FF5B421172}" type="pres">
      <dgm:prSet presAssocID="{7CFBE694-0BA1-438C-9B76-420799BDA812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2F81F68F-EDD8-4A47-91A2-8C4CA8F5AB8F}" type="pres">
      <dgm:prSet presAssocID="{765A14EF-CC87-42F3-A891-85EE60176215}" presName="childComposite" presStyleCnt="0">
        <dgm:presLayoutVars>
          <dgm:chMax val="0"/>
          <dgm:chPref val="0"/>
        </dgm:presLayoutVars>
      </dgm:prSet>
      <dgm:spPr/>
    </dgm:pt>
    <dgm:pt modelId="{B9460532-328E-4AF6-A538-B6F155CC7C80}" type="pres">
      <dgm:prSet presAssocID="{765A14EF-CC87-42F3-A891-85EE60176215}" presName="ChildAccent" presStyleLbl="solidFgAcc1" presStyleIdx="1" presStyleCnt="6"/>
      <dgm:spPr/>
    </dgm:pt>
    <dgm:pt modelId="{6B5B857F-DAC5-4DBD-84B7-B1DE526B32EC}" type="pres">
      <dgm:prSet presAssocID="{765A14EF-CC87-42F3-A891-85EE60176215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9BC6793-61F7-4CBD-AEB4-13BCB242A5B4}" type="pres">
      <dgm:prSet presAssocID="{A1CAE251-ADBE-4B17-810A-704121B0813E}" presName="childComposite" presStyleCnt="0">
        <dgm:presLayoutVars>
          <dgm:chMax val="0"/>
          <dgm:chPref val="0"/>
        </dgm:presLayoutVars>
      </dgm:prSet>
      <dgm:spPr/>
    </dgm:pt>
    <dgm:pt modelId="{E0EDC2B3-8509-4D83-8E80-EEF193416BF5}" type="pres">
      <dgm:prSet presAssocID="{A1CAE251-ADBE-4B17-810A-704121B0813E}" presName="ChildAccent" presStyleLbl="solidFgAcc1" presStyleIdx="2" presStyleCnt="6"/>
      <dgm:spPr/>
    </dgm:pt>
    <dgm:pt modelId="{5FB03631-5EB8-49E9-BAF7-01B4816B75E6}" type="pres">
      <dgm:prSet presAssocID="{A1CAE251-ADBE-4B17-810A-704121B0813E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D8163EAA-E26F-4D5B-9736-FD7366AE2BF8}" type="pres">
      <dgm:prSet presAssocID="{A9F4283E-E7C5-4BA0-860F-850764949AF6}" presName="root" presStyleCnt="0">
        <dgm:presLayoutVars>
          <dgm:chMax/>
          <dgm:chPref/>
        </dgm:presLayoutVars>
      </dgm:prSet>
      <dgm:spPr/>
    </dgm:pt>
    <dgm:pt modelId="{AD8A77B7-6613-4C85-A782-8DB8141A76DD}" type="pres">
      <dgm:prSet presAssocID="{A9F4283E-E7C5-4BA0-860F-850764949AF6}" presName="rootComposite" presStyleCnt="0">
        <dgm:presLayoutVars/>
      </dgm:prSet>
      <dgm:spPr/>
    </dgm:pt>
    <dgm:pt modelId="{E91DFE46-168D-4A48-AE6C-7AEA99639334}" type="pres">
      <dgm:prSet presAssocID="{A9F4283E-E7C5-4BA0-860F-850764949AF6}" presName="ParentAccent" presStyleLbl="alignNode1" presStyleIdx="1" presStyleCnt="2"/>
      <dgm:spPr/>
    </dgm:pt>
    <dgm:pt modelId="{983BAE81-4166-488E-A4D9-DA1D9DC5F934}" type="pres">
      <dgm:prSet presAssocID="{A9F4283E-E7C5-4BA0-860F-850764949AF6}" presName="ParentSmallAccent" presStyleLbl="fgAcc1" presStyleIdx="1" presStyleCnt="2"/>
      <dgm:spPr/>
    </dgm:pt>
    <dgm:pt modelId="{D29DA793-F23C-4EEB-9D91-83B5E730B0B0}" type="pres">
      <dgm:prSet presAssocID="{A9F4283E-E7C5-4BA0-860F-850764949AF6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A4E5B0B8-0EA7-4CC1-B1B7-AC6686881680}" type="pres">
      <dgm:prSet presAssocID="{A9F4283E-E7C5-4BA0-860F-850764949AF6}" presName="childShape" presStyleCnt="0">
        <dgm:presLayoutVars>
          <dgm:chMax val="0"/>
          <dgm:chPref val="0"/>
        </dgm:presLayoutVars>
      </dgm:prSet>
      <dgm:spPr/>
    </dgm:pt>
    <dgm:pt modelId="{18690129-D4C7-4327-A465-8063089D670C}" type="pres">
      <dgm:prSet presAssocID="{BC360FD9-F95B-4598-89CC-D1D71F9DAD31}" presName="childComposite" presStyleCnt="0">
        <dgm:presLayoutVars>
          <dgm:chMax val="0"/>
          <dgm:chPref val="0"/>
        </dgm:presLayoutVars>
      </dgm:prSet>
      <dgm:spPr/>
    </dgm:pt>
    <dgm:pt modelId="{DC08854D-BFCD-4078-A83B-FFA76847D21B}" type="pres">
      <dgm:prSet presAssocID="{BC360FD9-F95B-4598-89CC-D1D71F9DAD31}" presName="ChildAccent" presStyleLbl="solidFgAcc1" presStyleIdx="3" presStyleCnt="6"/>
      <dgm:spPr/>
    </dgm:pt>
    <dgm:pt modelId="{FCDB5D5B-2665-43BE-9D31-64344A9F2225}" type="pres">
      <dgm:prSet presAssocID="{BC360FD9-F95B-4598-89CC-D1D71F9DAD31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A1F04D43-160E-43B3-85C4-D92F241D4069}" type="pres">
      <dgm:prSet presAssocID="{DA7B23AD-C8B1-4BE7-8163-2CE2111ED284}" presName="childComposite" presStyleCnt="0">
        <dgm:presLayoutVars>
          <dgm:chMax val="0"/>
          <dgm:chPref val="0"/>
        </dgm:presLayoutVars>
      </dgm:prSet>
      <dgm:spPr/>
    </dgm:pt>
    <dgm:pt modelId="{4BAA7D7B-D487-4D97-AAD4-86975A42E787}" type="pres">
      <dgm:prSet presAssocID="{DA7B23AD-C8B1-4BE7-8163-2CE2111ED284}" presName="ChildAccent" presStyleLbl="solidFgAcc1" presStyleIdx="4" presStyleCnt="6"/>
      <dgm:spPr/>
    </dgm:pt>
    <dgm:pt modelId="{4BD4EA7E-5BD6-421A-B3ED-20409E052C65}" type="pres">
      <dgm:prSet presAssocID="{DA7B23AD-C8B1-4BE7-8163-2CE2111ED284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3B786B26-E12B-4DB3-AE31-A62A9D31052A}" type="pres">
      <dgm:prSet presAssocID="{064C50C8-123B-4EFA-89C7-DD717A45A9F9}" presName="childComposite" presStyleCnt="0">
        <dgm:presLayoutVars>
          <dgm:chMax val="0"/>
          <dgm:chPref val="0"/>
        </dgm:presLayoutVars>
      </dgm:prSet>
      <dgm:spPr/>
    </dgm:pt>
    <dgm:pt modelId="{7ACB12DF-0382-4886-9464-7B63C4B1F611}" type="pres">
      <dgm:prSet presAssocID="{064C50C8-123B-4EFA-89C7-DD717A45A9F9}" presName="ChildAccent" presStyleLbl="solidFgAcc1" presStyleIdx="5" presStyleCnt="6"/>
      <dgm:spPr/>
    </dgm:pt>
    <dgm:pt modelId="{63386EB1-6230-4EDE-B3FE-2EA6CB5B29D4}" type="pres">
      <dgm:prSet presAssocID="{064C50C8-123B-4EFA-89C7-DD717A45A9F9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ACC4630D-6DF8-415C-A3DC-E318A73B85F6}" srcId="{DC8EB8C0-1B28-4720-8E54-75156580CA0E}" destId="{7CFBE694-0BA1-438C-9B76-420799BDA812}" srcOrd="0" destOrd="0" parTransId="{BF9164E7-28D4-4F82-A6C7-9EC95C99E9C0}" sibTransId="{9BF19CA7-6CE6-442F-9BDC-2ABDABDDBFFF}"/>
    <dgm:cxn modelId="{FC36741F-09F7-43F2-A9AB-0FFDE19A0D16}" srcId="{DC8EB8C0-1B28-4720-8E54-75156580CA0E}" destId="{765A14EF-CC87-42F3-A891-85EE60176215}" srcOrd="1" destOrd="0" parTransId="{DC186055-540A-4B4E-9B1F-54E95939D0B5}" sibTransId="{147E02B2-9D3A-4A34-B725-77F456FB53E6}"/>
    <dgm:cxn modelId="{23D5B02A-B3DC-4F70-9C29-7FE17A47342C}" srcId="{A9F4283E-E7C5-4BA0-860F-850764949AF6}" destId="{BC360FD9-F95B-4598-89CC-D1D71F9DAD31}" srcOrd="0" destOrd="0" parTransId="{F4D46440-B032-4CF7-A210-774FDAC0F9E1}" sibTransId="{DD29D756-B142-4CCB-9DE4-B555AE1C864F}"/>
    <dgm:cxn modelId="{E10C802C-8840-4073-8DC9-915C77E16E29}" srcId="{A9F4283E-E7C5-4BA0-860F-850764949AF6}" destId="{064C50C8-123B-4EFA-89C7-DD717A45A9F9}" srcOrd="2" destOrd="0" parTransId="{C6D9D6A9-D865-400C-9002-1B1418A3EE04}" sibTransId="{DCEBF349-0D8C-4368-88B7-17A34290B4A2}"/>
    <dgm:cxn modelId="{1A4A132D-BAD4-4FBF-9B97-F22CC1E606F0}" type="presOf" srcId="{A9F4283E-E7C5-4BA0-860F-850764949AF6}" destId="{D29DA793-F23C-4EEB-9D91-83B5E730B0B0}" srcOrd="0" destOrd="0" presId="urn:microsoft.com/office/officeart/2008/layout/SquareAccentList"/>
    <dgm:cxn modelId="{8D1B042F-6D83-4672-A39A-02DD21867D5D}" type="presOf" srcId="{765A14EF-CC87-42F3-A891-85EE60176215}" destId="{6B5B857F-DAC5-4DBD-84B7-B1DE526B32EC}" srcOrd="0" destOrd="0" presId="urn:microsoft.com/office/officeart/2008/layout/SquareAccentList"/>
    <dgm:cxn modelId="{D2A95565-9129-47DF-A02A-451486A8B4D8}" type="presOf" srcId="{BC360FD9-F95B-4598-89CC-D1D71F9DAD31}" destId="{FCDB5D5B-2665-43BE-9D31-64344A9F2225}" srcOrd="0" destOrd="0" presId="urn:microsoft.com/office/officeart/2008/layout/SquareAccentList"/>
    <dgm:cxn modelId="{8F56567C-ED23-4A61-84A4-50133EF7722D}" type="presOf" srcId="{B2485272-D54C-4644-9A62-1853C87EAB6D}" destId="{F0A24A3C-457C-4747-A6D3-EB9E7194128E}" srcOrd="0" destOrd="0" presId="urn:microsoft.com/office/officeart/2008/layout/SquareAccentList"/>
    <dgm:cxn modelId="{98FBB47F-2B97-4724-B82C-F1817A6A61FB}" srcId="{B2485272-D54C-4644-9A62-1853C87EAB6D}" destId="{DC8EB8C0-1B28-4720-8E54-75156580CA0E}" srcOrd="0" destOrd="0" parTransId="{A1262A75-1993-4D8A-BC8D-8583F03B06A9}" sibTransId="{3B9B3D56-9292-4557-BC50-09656E16B471}"/>
    <dgm:cxn modelId="{9A1EE583-951F-455D-9DDB-DC87342ADDF2}" type="presOf" srcId="{7CFBE694-0BA1-438C-9B76-420799BDA812}" destId="{07BD5D98-DFF8-48A3-9AAA-09FF5B421172}" srcOrd="0" destOrd="0" presId="urn:microsoft.com/office/officeart/2008/layout/SquareAccentList"/>
    <dgm:cxn modelId="{C8F443A2-6309-4135-852C-A70553A98AE2}" srcId="{DC8EB8C0-1B28-4720-8E54-75156580CA0E}" destId="{A1CAE251-ADBE-4B17-810A-704121B0813E}" srcOrd="2" destOrd="0" parTransId="{15ABB084-405B-41EB-ABE1-4A8D75396004}" sibTransId="{53166403-51B0-4A66-A966-DC284D8DDBCC}"/>
    <dgm:cxn modelId="{7B2B57A5-9BAE-4BEA-9805-E7BD50367D67}" type="presOf" srcId="{DC8EB8C0-1B28-4720-8E54-75156580CA0E}" destId="{D700E666-5469-4768-B8E0-DE821A11A4D5}" srcOrd="0" destOrd="0" presId="urn:microsoft.com/office/officeart/2008/layout/SquareAccentList"/>
    <dgm:cxn modelId="{B593C2BC-2AD4-4A02-8CDA-26A35E01EC81}" type="presOf" srcId="{064C50C8-123B-4EFA-89C7-DD717A45A9F9}" destId="{63386EB1-6230-4EDE-B3FE-2EA6CB5B29D4}" srcOrd="0" destOrd="0" presId="urn:microsoft.com/office/officeart/2008/layout/SquareAccentList"/>
    <dgm:cxn modelId="{E1516FD3-143A-46A3-9A05-A0554A54F171}" srcId="{A9F4283E-E7C5-4BA0-860F-850764949AF6}" destId="{DA7B23AD-C8B1-4BE7-8163-2CE2111ED284}" srcOrd="1" destOrd="0" parTransId="{675C0484-70DB-4788-8AE8-94CC335F1106}" sibTransId="{91276631-7CE4-468B-B877-4B768BFE3E9D}"/>
    <dgm:cxn modelId="{56DD2BF3-1185-4EBE-B80F-97C5FC446D83}" type="presOf" srcId="{DA7B23AD-C8B1-4BE7-8163-2CE2111ED284}" destId="{4BD4EA7E-5BD6-421A-B3ED-20409E052C65}" srcOrd="0" destOrd="0" presId="urn:microsoft.com/office/officeart/2008/layout/SquareAccentList"/>
    <dgm:cxn modelId="{E83058F5-5736-4234-BC9D-807F228B7DB1}" srcId="{B2485272-D54C-4644-9A62-1853C87EAB6D}" destId="{A9F4283E-E7C5-4BA0-860F-850764949AF6}" srcOrd="1" destOrd="0" parTransId="{331F2BE1-78DB-495C-97A0-65AB03A92E73}" sibTransId="{D0DEFC6E-9415-4925-A8EA-5F7565097358}"/>
    <dgm:cxn modelId="{8BE8EEF8-4027-4EC6-838F-DD6325BEEADB}" type="presOf" srcId="{A1CAE251-ADBE-4B17-810A-704121B0813E}" destId="{5FB03631-5EB8-49E9-BAF7-01B4816B75E6}" srcOrd="0" destOrd="0" presId="urn:microsoft.com/office/officeart/2008/layout/SquareAccentList"/>
    <dgm:cxn modelId="{918E38B2-4472-4BA3-86C7-77F69C5A0BD9}" type="presParOf" srcId="{F0A24A3C-457C-4747-A6D3-EB9E7194128E}" destId="{28D8A37E-0EC6-49AB-997F-6B6FC2DE09C0}" srcOrd="0" destOrd="0" presId="urn:microsoft.com/office/officeart/2008/layout/SquareAccentList"/>
    <dgm:cxn modelId="{59E120C4-F38B-443F-9151-A7A436F6245F}" type="presParOf" srcId="{28D8A37E-0EC6-49AB-997F-6B6FC2DE09C0}" destId="{0E5A2D47-320D-477F-8886-65C4242748BB}" srcOrd="0" destOrd="0" presId="urn:microsoft.com/office/officeart/2008/layout/SquareAccentList"/>
    <dgm:cxn modelId="{1A889C9A-5656-4490-AB6F-6B7FD9B94AB6}" type="presParOf" srcId="{0E5A2D47-320D-477F-8886-65C4242748BB}" destId="{6EA61DCB-2297-4A0A-BD44-737A52B8CA6A}" srcOrd="0" destOrd="0" presId="urn:microsoft.com/office/officeart/2008/layout/SquareAccentList"/>
    <dgm:cxn modelId="{E4033A84-C47D-4074-9C27-3A7603A8CC89}" type="presParOf" srcId="{0E5A2D47-320D-477F-8886-65C4242748BB}" destId="{10AAE161-FD44-4F0E-AC00-4633C5284002}" srcOrd="1" destOrd="0" presId="urn:microsoft.com/office/officeart/2008/layout/SquareAccentList"/>
    <dgm:cxn modelId="{55862A62-6688-4E1E-AAB7-7C5172C5ABF1}" type="presParOf" srcId="{0E5A2D47-320D-477F-8886-65C4242748BB}" destId="{D700E666-5469-4768-B8E0-DE821A11A4D5}" srcOrd="2" destOrd="0" presId="urn:microsoft.com/office/officeart/2008/layout/SquareAccentList"/>
    <dgm:cxn modelId="{B73791D6-E2C7-40E5-928A-CC0E2238C072}" type="presParOf" srcId="{28D8A37E-0EC6-49AB-997F-6B6FC2DE09C0}" destId="{7378B267-B235-4715-92F7-6255D06E2B22}" srcOrd="1" destOrd="0" presId="urn:microsoft.com/office/officeart/2008/layout/SquareAccentList"/>
    <dgm:cxn modelId="{3F02A5FE-6C74-4DBB-BDF0-0B36AA27FD1E}" type="presParOf" srcId="{7378B267-B235-4715-92F7-6255D06E2B22}" destId="{AD3375F8-AAA7-4228-A42E-CBE34FECD1A8}" srcOrd="0" destOrd="0" presId="urn:microsoft.com/office/officeart/2008/layout/SquareAccentList"/>
    <dgm:cxn modelId="{2BA46CA7-FFE6-41D4-9E33-2B250E4D35A0}" type="presParOf" srcId="{AD3375F8-AAA7-4228-A42E-CBE34FECD1A8}" destId="{BDD1AFA4-A8D7-4250-9AE9-05243095C991}" srcOrd="0" destOrd="0" presId="urn:microsoft.com/office/officeart/2008/layout/SquareAccentList"/>
    <dgm:cxn modelId="{7645F331-8D10-47CB-BE72-8E649834FA9C}" type="presParOf" srcId="{AD3375F8-AAA7-4228-A42E-CBE34FECD1A8}" destId="{07BD5D98-DFF8-48A3-9AAA-09FF5B421172}" srcOrd="1" destOrd="0" presId="urn:microsoft.com/office/officeart/2008/layout/SquareAccentList"/>
    <dgm:cxn modelId="{A67726EE-5221-42DA-9F08-A6FBE3CF15AD}" type="presParOf" srcId="{7378B267-B235-4715-92F7-6255D06E2B22}" destId="{2F81F68F-EDD8-4A47-91A2-8C4CA8F5AB8F}" srcOrd="1" destOrd="0" presId="urn:microsoft.com/office/officeart/2008/layout/SquareAccentList"/>
    <dgm:cxn modelId="{59160CF0-4755-41C1-B39B-AB68FA7CACA6}" type="presParOf" srcId="{2F81F68F-EDD8-4A47-91A2-8C4CA8F5AB8F}" destId="{B9460532-328E-4AF6-A538-B6F155CC7C80}" srcOrd="0" destOrd="0" presId="urn:microsoft.com/office/officeart/2008/layout/SquareAccentList"/>
    <dgm:cxn modelId="{B4ACCE1D-6B08-4608-A317-F9C0A68DF509}" type="presParOf" srcId="{2F81F68F-EDD8-4A47-91A2-8C4CA8F5AB8F}" destId="{6B5B857F-DAC5-4DBD-84B7-B1DE526B32EC}" srcOrd="1" destOrd="0" presId="urn:microsoft.com/office/officeart/2008/layout/SquareAccentList"/>
    <dgm:cxn modelId="{E948628D-6A7A-4FFE-AAC9-2714DBB063A9}" type="presParOf" srcId="{7378B267-B235-4715-92F7-6255D06E2B22}" destId="{19BC6793-61F7-4CBD-AEB4-13BCB242A5B4}" srcOrd="2" destOrd="0" presId="urn:microsoft.com/office/officeart/2008/layout/SquareAccentList"/>
    <dgm:cxn modelId="{5C7D0EA2-36FB-42E7-AD4B-DDE331911A3E}" type="presParOf" srcId="{19BC6793-61F7-4CBD-AEB4-13BCB242A5B4}" destId="{E0EDC2B3-8509-4D83-8E80-EEF193416BF5}" srcOrd="0" destOrd="0" presId="urn:microsoft.com/office/officeart/2008/layout/SquareAccentList"/>
    <dgm:cxn modelId="{CCD25E68-0781-4FE9-968B-E0AF479952EB}" type="presParOf" srcId="{19BC6793-61F7-4CBD-AEB4-13BCB242A5B4}" destId="{5FB03631-5EB8-49E9-BAF7-01B4816B75E6}" srcOrd="1" destOrd="0" presId="urn:microsoft.com/office/officeart/2008/layout/SquareAccentList"/>
    <dgm:cxn modelId="{0DF67FF0-3D07-4EC0-B61F-BE46F1057D41}" type="presParOf" srcId="{F0A24A3C-457C-4747-A6D3-EB9E7194128E}" destId="{D8163EAA-E26F-4D5B-9736-FD7366AE2BF8}" srcOrd="1" destOrd="0" presId="urn:microsoft.com/office/officeart/2008/layout/SquareAccentList"/>
    <dgm:cxn modelId="{51B7CBCA-2719-4CA9-868C-9BE5F3A690BB}" type="presParOf" srcId="{D8163EAA-E26F-4D5B-9736-FD7366AE2BF8}" destId="{AD8A77B7-6613-4C85-A782-8DB8141A76DD}" srcOrd="0" destOrd="0" presId="urn:microsoft.com/office/officeart/2008/layout/SquareAccentList"/>
    <dgm:cxn modelId="{5723609A-3119-4DAB-A049-FCD501651FD6}" type="presParOf" srcId="{AD8A77B7-6613-4C85-A782-8DB8141A76DD}" destId="{E91DFE46-168D-4A48-AE6C-7AEA99639334}" srcOrd="0" destOrd="0" presId="urn:microsoft.com/office/officeart/2008/layout/SquareAccentList"/>
    <dgm:cxn modelId="{995DEC66-C457-4F20-AA7A-7FF7436A75EE}" type="presParOf" srcId="{AD8A77B7-6613-4C85-A782-8DB8141A76DD}" destId="{983BAE81-4166-488E-A4D9-DA1D9DC5F934}" srcOrd="1" destOrd="0" presId="urn:microsoft.com/office/officeart/2008/layout/SquareAccentList"/>
    <dgm:cxn modelId="{E2118007-3346-488D-B775-C7C8C4BFF697}" type="presParOf" srcId="{AD8A77B7-6613-4C85-A782-8DB8141A76DD}" destId="{D29DA793-F23C-4EEB-9D91-83B5E730B0B0}" srcOrd="2" destOrd="0" presId="urn:microsoft.com/office/officeart/2008/layout/SquareAccentList"/>
    <dgm:cxn modelId="{4167F249-932A-4A10-B0C1-2CA42EA39B80}" type="presParOf" srcId="{D8163EAA-E26F-4D5B-9736-FD7366AE2BF8}" destId="{A4E5B0B8-0EA7-4CC1-B1B7-AC6686881680}" srcOrd="1" destOrd="0" presId="urn:microsoft.com/office/officeart/2008/layout/SquareAccentList"/>
    <dgm:cxn modelId="{C907D3E7-1E35-4155-84F5-BEECDA56410B}" type="presParOf" srcId="{A4E5B0B8-0EA7-4CC1-B1B7-AC6686881680}" destId="{18690129-D4C7-4327-A465-8063089D670C}" srcOrd="0" destOrd="0" presId="urn:microsoft.com/office/officeart/2008/layout/SquareAccentList"/>
    <dgm:cxn modelId="{BB5BB647-ABEC-426D-93EB-3C6E0E943A78}" type="presParOf" srcId="{18690129-D4C7-4327-A465-8063089D670C}" destId="{DC08854D-BFCD-4078-A83B-FFA76847D21B}" srcOrd="0" destOrd="0" presId="urn:microsoft.com/office/officeart/2008/layout/SquareAccentList"/>
    <dgm:cxn modelId="{AE176687-9BB6-4AC4-96E0-E1D7A455C039}" type="presParOf" srcId="{18690129-D4C7-4327-A465-8063089D670C}" destId="{FCDB5D5B-2665-43BE-9D31-64344A9F2225}" srcOrd="1" destOrd="0" presId="urn:microsoft.com/office/officeart/2008/layout/SquareAccentList"/>
    <dgm:cxn modelId="{676897CB-AD76-4573-80BD-865C297E1985}" type="presParOf" srcId="{A4E5B0B8-0EA7-4CC1-B1B7-AC6686881680}" destId="{A1F04D43-160E-43B3-85C4-D92F241D4069}" srcOrd="1" destOrd="0" presId="urn:microsoft.com/office/officeart/2008/layout/SquareAccentList"/>
    <dgm:cxn modelId="{E5EE9CD1-AADF-438D-A9E4-690BEEB82D4F}" type="presParOf" srcId="{A1F04D43-160E-43B3-85C4-D92F241D4069}" destId="{4BAA7D7B-D487-4D97-AAD4-86975A42E787}" srcOrd="0" destOrd="0" presId="urn:microsoft.com/office/officeart/2008/layout/SquareAccentList"/>
    <dgm:cxn modelId="{2489F49A-A326-4378-BC86-99386DD3CA1A}" type="presParOf" srcId="{A1F04D43-160E-43B3-85C4-D92F241D4069}" destId="{4BD4EA7E-5BD6-421A-B3ED-20409E052C65}" srcOrd="1" destOrd="0" presId="urn:microsoft.com/office/officeart/2008/layout/SquareAccentList"/>
    <dgm:cxn modelId="{538B4295-0790-40E8-8ED1-776C8CC20F5F}" type="presParOf" srcId="{A4E5B0B8-0EA7-4CC1-B1B7-AC6686881680}" destId="{3B786B26-E12B-4DB3-AE31-A62A9D31052A}" srcOrd="2" destOrd="0" presId="urn:microsoft.com/office/officeart/2008/layout/SquareAccentList"/>
    <dgm:cxn modelId="{DF430F8F-9B8E-4A49-9CC1-13CE52A0DA79}" type="presParOf" srcId="{3B786B26-E12B-4DB3-AE31-A62A9D31052A}" destId="{7ACB12DF-0382-4886-9464-7B63C4B1F611}" srcOrd="0" destOrd="0" presId="urn:microsoft.com/office/officeart/2008/layout/SquareAccentList"/>
    <dgm:cxn modelId="{1F537DE5-B662-4314-89F1-D9FA0F1BD261}" type="presParOf" srcId="{3B786B26-E12B-4DB3-AE31-A62A9D31052A}" destId="{63386EB1-6230-4EDE-B3FE-2EA6CB5B29D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7991B2-3ED4-4A62-AB02-C50358D2B7D3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DC4017-F76B-4707-B208-06B97998BB36}">
      <dgm:prSet phldrT="[Text]"/>
      <dgm:spPr/>
      <dgm:t>
        <a:bodyPr/>
        <a:lstStyle/>
        <a:p>
          <a:pPr algn="ctr"/>
          <a:r>
            <a:rPr lang="en-US" u="sng" dirty="0"/>
            <a:t>SPAM(static RAM)</a:t>
          </a:r>
        </a:p>
      </dgm:t>
    </dgm:pt>
    <dgm:pt modelId="{998A3ABC-B976-45E5-86CD-8E8B080260C1}" type="parTrans" cxnId="{7684AED1-B74B-444D-AB97-FE0C810343B4}">
      <dgm:prSet/>
      <dgm:spPr/>
      <dgm:t>
        <a:bodyPr/>
        <a:lstStyle/>
        <a:p>
          <a:endParaRPr lang="en-US"/>
        </a:p>
      </dgm:t>
    </dgm:pt>
    <dgm:pt modelId="{81C27AA3-A152-4F13-ADB0-FFBDBCDC1404}" type="sibTrans" cxnId="{7684AED1-B74B-444D-AB97-FE0C810343B4}">
      <dgm:prSet/>
      <dgm:spPr/>
      <dgm:t>
        <a:bodyPr/>
        <a:lstStyle/>
        <a:p>
          <a:endParaRPr lang="en-US"/>
        </a:p>
      </dgm:t>
    </dgm:pt>
    <dgm:pt modelId="{7288F4B1-73C9-4C4E-A807-9E656AC2B9EA}">
      <dgm:prSet phldrT="[Text]" custT="1"/>
      <dgm:spPr/>
      <dgm:t>
        <a:bodyPr/>
        <a:lstStyle/>
        <a:p>
          <a:r>
            <a:rPr lang="en-US" sz="1800" dirty="0" err="1"/>
            <a:t>Speed:faster</a:t>
          </a:r>
          <a:endParaRPr lang="en-US" sz="1800" dirty="0"/>
        </a:p>
      </dgm:t>
    </dgm:pt>
    <dgm:pt modelId="{23A98809-9C7F-4D15-A9C2-9CE24DB0146B}" type="parTrans" cxnId="{8D9CA9C0-09A3-45BF-864D-90120428894A}">
      <dgm:prSet/>
      <dgm:spPr/>
      <dgm:t>
        <a:bodyPr/>
        <a:lstStyle/>
        <a:p>
          <a:endParaRPr lang="en-US"/>
        </a:p>
      </dgm:t>
    </dgm:pt>
    <dgm:pt modelId="{C75FA9DE-9D3B-4E2F-8999-4A82173E9FB1}" type="sibTrans" cxnId="{8D9CA9C0-09A3-45BF-864D-90120428894A}">
      <dgm:prSet/>
      <dgm:spPr/>
      <dgm:t>
        <a:bodyPr/>
        <a:lstStyle/>
        <a:p>
          <a:endParaRPr lang="en-US"/>
        </a:p>
      </dgm:t>
    </dgm:pt>
    <dgm:pt modelId="{07F33420-32F2-426B-B366-4792B42CEC7A}">
      <dgm:prSet phldrT="[Text]" custT="1"/>
      <dgm:spPr/>
      <dgm:t>
        <a:bodyPr/>
        <a:lstStyle/>
        <a:p>
          <a:r>
            <a:rPr lang="en-US" sz="1800" dirty="0" err="1"/>
            <a:t>Coast:Expensive</a:t>
          </a:r>
          <a:endParaRPr lang="en-US" sz="1800" dirty="0"/>
        </a:p>
      </dgm:t>
    </dgm:pt>
    <dgm:pt modelId="{AE044523-A833-4581-AD58-69BAFAAD5A07}" type="parTrans" cxnId="{70377244-6D3C-4F98-96F6-0908B0059F86}">
      <dgm:prSet/>
      <dgm:spPr/>
      <dgm:t>
        <a:bodyPr/>
        <a:lstStyle/>
        <a:p>
          <a:endParaRPr lang="en-US"/>
        </a:p>
      </dgm:t>
    </dgm:pt>
    <dgm:pt modelId="{DE5C1A0C-C5F0-42BF-A623-38DFB3FCAE88}" type="sibTrans" cxnId="{70377244-6D3C-4F98-96F6-0908B0059F86}">
      <dgm:prSet/>
      <dgm:spPr/>
      <dgm:t>
        <a:bodyPr/>
        <a:lstStyle/>
        <a:p>
          <a:endParaRPr lang="en-US"/>
        </a:p>
      </dgm:t>
    </dgm:pt>
    <dgm:pt modelId="{A1CF7707-6FC1-4BC5-9673-BF7195873588}">
      <dgm:prSet phldrT="[Text]" custT="1"/>
      <dgm:spPr/>
      <dgm:t>
        <a:bodyPr/>
        <a:lstStyle/>
        <a:p>
          <a:r>
            <a:rPr lang="en-US" sz="1600" dirty="0"/>
            <a:t>Power </a:t>
          </a:r>
          <a:r>
            <a:rPr lang="en-US" sz="1600" dirty="0" err="1"/>
            <a:t>consumption:lower</a:t>
          </a:r>
          <a:endParaRPr lang="en-US" sz="1600" dirty="0"/>
        </a:p>
      </dgm:t>
    </dgm:pt>
    <dgm:pt modelId="{3C9578A8-1D7D-4ED1-A2DD-83F164EBD3B1}" type="parTrans" cxnId="{41261628-32FA-40A2-9086-8F760CEC20C6}">
      <dgm:prSet/>
      <dgm:spPr/>
      <dgm:t>
        <a:bodyPr/>
        <a:lstStyle/>
        <a:p>
          <a:endParaRPr lang="en-US"/>
        </a:p>
      </dgm:t>
    </dgm:pt>
    <dgm:pt modelId="{C1DEFDCC-4085-47D7-A43C-33F6B8D87118}" type="sibTrans" cxnId="{41261628-32FA-40A2-9086-8F760CEC20C6}">
      <dgm:prSet/>
      <dgm:spPr/>
      <dgm:t>
        <a:bodyPr/>
        <a:lstStyle/>
        <a:p>
          <a:endParaRPr lang="en-US"/>
        </a:p>
      </dgm:t>
    </dgm:pt>
    <dgm:pt modelId="{628B0C58-EE1C-42DE-9996-2C491EADB5C4}">
      <dgm:prSet phldrT="[Text]"/>
      <dgm:spPr/>
      <dgm:t>
        <a:bodyPr/>
        <a:lstStyle/>
        <a:p>
          <a:pPr algn="ctr"/>
          <a:r>
            <a:rPr lang="en-US" u="sng" dirty="0"/>
            <a:t>DRAM(Dynamic RAM)</a:t>
          </a:r>
        </a:p>
      </dgm:t>
    </dgm:pt>
    <dgm:pt modelId="{B7489287-66FD-4D82-9D5B-837AC094A9E2}" type="parTrans" cxnId="{4D2BBBE4-3764-4C2A-B1F4-15E13B3A5BAC}">
      <dgm:prSet/>
      <dgm:spPr/>
      <dgm:t>
        <a:bodyPr/>
        <a:lstStyle/>
        <a:p>
          <a:endParaRPr lang="en-US"/>
        </a:p>
      </dgm:t>
    </dgm:pt>
    <dgm:pt modelId="{512FEB70-4E7D-4EB0-A8DD-8C0AE7BF7FCA}" type="sibTrans" cxnId="{4D2BBBE4-3764-4C2A-B1F4-15E13B3A5BAC}">
      <dgm:prSet/>
      <dgm:spPr/>
      <dgm:t>
        <a:bodyPr/>
        <a:lstStyle/>
        <a:p>
          <a:endParaRPr lang="en-US"/>
        </a:p>
      </dgm:t>
    </dgm:pt>
    <dgm:pt modelId="{2E28B91A-9ED6-457E-9AAB-1A96EB3A82C7}">
      <dgm:prSet phldrT="[Text]" custT="1"/>
      <dgm:spPr/>
      <dgm:t>
        <a:bodyPr/>
        <a:lstStyle/>
        <a:p>
          <a:r>
            <a:rPr lang="en-US" sz="1800" dirty="0" err="1"/>
            <a:t>Speed:slower</a:t>
          </a:r>
          <a:endParaRPr lang="en-US" sz="1800" dirty="0"/>
        </a:p>
      </dgm:t>
    </dgm:pt>
    <dgm:pt modelId="{D335C80A-2C15-4B28-B65B-E75B00C5079C}" type="parTrans" cxnId="{7D7D923D-D407-46CA-8FFF-5D8B76BD49CC}">
      <dgm:prSet/>
      <dgm:spPr/>
      <dgm:t>
        <a:bodyPr/>
        <a:lstStyle/>
        <a:p>
          <a:endParaRPr lang="en-US"/>
        </a:p>
      </dgm:t>
    </dgm:pt>
    <dgm:pt modelId="{C7893EAF-ABF0-46B3-86E6-04F4DF691A50}" type="sibTrans" cxnId="{7D7D923D-D407-46CA-8FFF-5D8B76BD49CC}">
      <dgm:prSet/>
      <dgm:spPr/>
      <dgm:t>
        <a:bodyPr/>
        <a:lstStyle/>
        <a:p>
          <a:endParaRPr lang="en-US"/>
        </a:p>
      </dgm:t>
    </dgm:pt>
    <dgm:pt modelId="{EF1324B1-0D71-4F9E-9499-A49194F3EFCB}">
      <dgm:prSet phldrT="[Text]" custT="1"/>
      <dgm:spPr/>
      <dgm:t>
        <a:bodyPr/>
        <a:lstStyle/>
        <a:p>
          <a:r>
            <a:rPr lang="en-US" sz="1800" dirty="0" err="1"/>
            <a:t>Coast:Cheaper</a:t>
          </a:r>
          <a:endParaRPr lang="en-US" sz="1800" dirty="0"/>
        </a:p>
      </dgm:t>
    </dgm:pt>
    <dgm:pt modelId="{1DAF38C4-01EB-4855-9F15-B249D4FDEDA4}" type="parTrans" cxnId="{9DE4F4AB-D1A3-426D-85B8-F41CFE05BF11}">
      <dgm:prSet/>
      <dgm:spPr/>
      <dgm:t>
        <a:bodyPr/>
        <a:lstStyle/>
        <a:p>
          <a:endParaRPr lang="en-US"/>
        </a:p>
      </dgm:t>
    </dgm:pt>
    <dgm:pt modelId="{DCD22EC2-13E7-4E39-AE04-A357D05CA866}" type="sibTrans" cxnId="{9DE4F4AB-D1A3-426D-85B8-F41CFE05BF11}">
      <dgm:prSet/>
      <dgm:spPr/>
      <dgm:t>
        <a:bodyPr/>
        <a:lstStyle/>
        <a:p>
          <a:endParaRPr lang="en-US"/>
        </a:p>
      </dgm:t>
    </dgm:pt>
    <dgm:pt modelId="{53A37372-2DA8-4861-96B9-0086257979F2}">
      <dgm:prSet phldrT="[Text]" custT="1"/>
      <dgm:spPr/>
      <dgm:t>
        <a:bodyPr/>
        <a:lstStyle/>
        <a:p>
          <a:r>
            <a:rPr lang="en-US" sz="1600" dirty="0"/>
            <a:t>Power </a:t>
          </a:r>
          <a:r>
            <a:rPr lang="en-US" sz="1600" dirty="0" err="1"/>
            <a:t>consumption:Higher</a:t>
          </a:r>
          <a:endParaRPr lang="en-US" sz="1600" dirty="0"/>
        </a:p>
      </dgm:t>
    </dgm:pt>
    <dgm:pt modelId="{4EAA2EF7-865F-42FD-B4D1-B8BEDC46CB2C}" type="parTrans" cxnId="{4ECC0C7F-F20D-4FCC-B9E8-CBBD5D29AFDA}">
      <dgm:prSet/>
      <dgm:spPr/>
      <dgm:t>
        <a:bodyPr/>
        <a:lstStyle/>
        <a:p>
          <a:endParaRPr lang="en-US"/>
        </a:p>
      </dgm:t>
    </dgm:pt>
    <dgm:pt modelId="{EAEE5277-496C-4272-BC60-4B0E74D251D8}" type="sibTrans" cxnId="{4ECC0C7F-F20D-4FCC-B9E8-CBBD5D29AFDA}">
      <dgm:prSet/>
      <dgm:spPr/>
      <dgm:t>
        <a:bodyPr/>
        <a:lstStyle/>
        <a:p>
          <a:endParaRPr lang="en-US"/>
        </a:p>
      </dgm:t>
    </dgm:pt>
    <dgm:pt modelId="{A6B8D191-08D0-4B60-8519-FF7E67CC2D0B}" type="pres">
      <dgm:prSet presAssocID="{207991B2-3ED4-4A62-AB02-C50358D2B7D3}" presName="layout" presStyleCnt="0">
        <dgm:presLayoutVars>
          <dgm:chMax/>
          <dgm:chPref/>
          <dgm:dir/>
          <dgm:resizeHandles/>
        </dgm:presLayoutVars>
      </dgm:prSet>
      <dgm:spPr/>
    </dgm:pt>
    <dgm:pt modelId="{FF203F68-B528-42A9-9D41-5B11BBD4F7AA}" type="pres">
      <dgm:prSet presAssocID="{06DC4017-F76B-4707-B208-06B97998BB36}" presName="root" presStyleCnt="0">
        <dgm:presLayoutVars>
          <dgm:chMax/>
          <dgm:chPref/>
        </dgm:presLayoutVars>
      </dgm:prSet>
      <dgm:spPr/>
    </dgm:pt>
    <dgm:pt modelId="{5EED4887-97A3-4EBE-BD37-956BEB60AEBC}" type="pres">
      <dgm:prSet presAssocID="{06DC4017-F76B-4707-B208-06B97998BB36}" presName="rootComposite" presStyleCnt="0">
        <dgm:presLayoutVars/>
      </dgm:prSet>
      <dgm:spPr/>
    </dgm:pt>
    <dgm:pt modelId="{6E7A8623-F82A-444C-B7EA-0340D3104322}" type="pres">
      <dgm:prSet presAssocID="{06DC4017-F76B-4707-B208-06B97998BB36}" presName="ParentAccent" presStyleLbl="alignNode1" presStyleIdx="0" presStyleCnt="2"/>
      <dgm:spPr/>
    </dgm:pt>
    <dgm:pt modelId="{0D0A3A27-BFFC-4417-9C90-DE92231DD596}" type="pres">
      <dgm:prSet presAssocID="{06DC4017-F76B-4707-B208-06B97998BB36}" presName="ParentSmallAccent" presStyleLbl="fgAcc1" presStyleIdx="0" presStyleCnt="2"/>
      <dgm:spPr/>
    </dgm:pt>
    <dgm:pt modelId="{2DDB5768-E0E8-4D4C-B6AD-0803618C467F}" type="pres">
      <dgm:prSet presAssocID="{06DC4017-F76B-4707-B208-06B97998BB36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EE6E4CBE-40D4-4775-8346-88A81578DEDA}" type="pres">
      <dgm:prSet presAssocID="{06DC4017-F76B-4707-B208-06B97998BB36}" presName="childShape" presStyleCnt="0">
        <dgm:presLayoutVars>
          <dgm:chMax val="0"/>
          <dgm:chPref val="0"/>
        </dgm:presLayoutVars>
      </dgm:prSet>
      <dgm:spPr/>
    </dgm:pt>
    <dgm:pt modelId="{0C06A39C-5B93-4F63-BB23-51B2274A46BA}" type="pres">
      <dgm:prSet presAssocID="{7288F4B1-73C9-4C4E-A807-9E656AC2B9EA}" presName="childComposite" presStyleCnt="0">
        <dgm:presLayoutVars>
          <dgm:chMax val="0"/>
          <dgm:chPref val="0"/>
        </dgm:presLayoutVars>
      </dgm:prSet>
      <dgm:spPr/>
    </dgm:pt>
    <dgm:pt modelId="{260ACA52-A484-4D8E-9790-FBBEBF3C9BB8}" type="pres">
      <dgm:prSet presAssocID="{7288F4B1-73C9-4C4E-A807-9E656AC2B9EA}" presName="ChildAccent" presStyleLbl="solidFgAcc1" presStyleIdx="0" presStyleCnt="6"/>
      <dgm:spPr/>
    </dgm:pt>
    <dgm:pt modelId="{D0B5D28D-D001-4EC8-9574-87B9CD11A902}" type="pres">
      <dgm:prSet presAssocID="{7288F4B1-73C9-4C4E-A807-9E656AC2B9EA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EB234C57-A898-4190-8D93-ABC5F003BB43}" type="pres">
      <dgm:prSet presAssocID="{07F33420-32F2-426B-B366-4792B42CEC7A}" presName="childComposite" presStyleCnt="0">
        <dgm:presLayoutVars>
          <dgm:chMax val="0"/>
          <dgm:chPref val="0"/>
        </dgm:presLayoutVars>
      </dgm:prSet>
      <dgm:spPr/>
    </dgm:pt>
    <dgm:pt modelId="{611F9C0D-0F88-424D-9447-3B26ABB5291D}" type="pres">
      <dgm:prSet presAssocID="{07F33420-32F2-426B-B366-4792B42CEC7A}" presName="ChildAccent" presStyleLbl="solidFgAcc1" presStyleIdx="1" presStyleCnt="6"/>
      <dgm:spPr/>
    </dgm:pt>
    <dgm:pt modelId="{D2BD975B-EB35-4F6C-8D07-B3D2E9ECDA15}" type="pres">
      <dgm:prSet presAssocID="{07F33420-32F2-426B-B366-4792B42CEC7A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7922D74C-006A-41B8-858D-A898FDF6DF74}" type="pres">
      <dgm:prSet presAssocID="{A1CF7707-6FC1-4BC5-9673-BF7195873588}" presName="childComposite" presStyleCnt="0">
        <dgm:presLayoutVars>
          <dgm:chMax val="0"/>
          <dgm:chPref val="0"/>
        </dgm:presLayoutVars>
      </dgm:prSet>
      <dgm:spPr/>
    </dgm:pt>
    <dgm:pt modelId="{F194F529-5BE8-4D0B-81BB-17CA26B1F1EF}" type="pres">
      <dgm:prSet presAssocID="{A1CF7707-6FC1-4BC5-9673-BF7195873588}" presName="ChildAccent" presStyleLbl="solidFgAcc1" presStyleIdx="2" presStyleCnt="6"/>
      <dgm:spPr/>
    </dgm:pt>
    <dgm:pt modelId="{A0FB4D65-2A1D-44AE-B944-11F0F8B05392}" type="pres">
      <dgm:prSet presAssocID="{A1CF7707-6FC1-4BC5-9673-BF7195873588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CF9FF39-51C5-47C8-ADE9-A2D8F4304B55}" type="pres">
      <dgm:prSet presAssocID="{628B0C58-EE1C-42DE-9996-2C491EADB5C4}" presName="root" presStyleCnt="0">
        <dgm:presLayoutVars>
          <dgm:chMax/>
          <dgm:chPref/>
        </dgm:presLayoutVars>
      </dgm:prSet>
      <dgm:spPr/>
    </dgm:pt>
    <dgm:pt modelId="{2976BA65-E824-443C-B1DD-2C1A0B1F762F}" type="pres">
      <dgm:prSet presAssocID="{628B0C58-EE1C-42DE-9996-2C491EADB5C4}" presName="rootComposite" presStyleCnt="0">
        <dgm:presLayoutVars/>
      </dgm:prSet>
      <dgm:spPr/>
    </dgm:pt>
    <dgm:pt modelId="{00ED9330-56DA-4820-B6B2-F674FC4BC5B4}" type="pres">
      <dgm:prSet presAssocID="{628B0C58-EE1C-42DE-9996-2C491EADB5C4}" presName="ParentAccent" presStyleLbl="alignNode1" presStyleIdx="1" presStyleCnt="2"/>
      <dgm:spPr/>
    </dgm:pt>
    <dgm:pt modelId="{B737FCF7-9641-4148-885E-F15D2E18DF1D}" type="pres">
      <dgm:prSet presAssocID="{628B0C58-EE1C-42DE-9996-2C491EADB5C4}" presName="ParentSmallAccent" presStyleLbl="fgAcc1" presStyleIdx="1" presStyleCnt="2"/>
      <dgm:spPr/>
    </dgm:pt>
    <dgm:pt modelId="{C17DFD48-CD77-42CA-A4CB-05E214D71E86}" type="pres">
      <dgm:prSet presAssocID="{628B0C58-EE1C-42DE-9996-2C491EADB5C4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9133EA1E-DF17-4D7B-99F4-11FFC8965ED0}" type="pres">
      <dgm:prSet presAssocID="{628B0C58-EE1C-42DE-9996-2C491EADB5C4}" presName="childShape" presStyleCnt="0">
        <dgm:presLayoutVars>
          <dgm:chMax val="0"/>
          <dgm:chPref val="0"/>
        </dgm:presLayoutVars>
      </dgm:prSet>
      <dgm:spPr/>
    </dgm:pt>
    <dgm:pt modelId="{F4E07B36-EA2F-403F-86C9-13588076A557}" type="pres">
      <dgm:prSet presAssocID="{2E28B91A-9ED6-457E-9AAB-1A96EB3A82C7}" presName="childComposite" presStyleCnt="0">
        <dgm:presLayoutVars>
          <dgm:chMax val="0"/>
          <dgm:chPref val="0"/>
        </dgm:presLayoutVars>
      </dgm:prSet>
      <dgm:spPr/>
    </dgm:pt>
    <dgm:pt modelId="{7D79C65A-737C-4E0C-808C-486E537DC170}" type="pres">
      <dgm:prSet presAssocID="{2E28B91A-9ED6-457E-9AAB-1A96EB3A82C7}" presName="ChildAccent" presStyleLbl="solidFgAcc1" presStyleIdx="3" presStyleCnt="6"/>
      <dgm:spPr/>
    </dgm:pt>
    <dgm:pt modelId="{7DB76685-E60D-4D4E-B6B2-FB2701632293}" type="pres">
      <dgm:prSet presAssocID="{2E28B91A-9ED6-457E-9AAB-1A96EB3A82C7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53CC6721-1AA0-4796-8AA0-E5B5A98EC24E}" type="pres">
      <dgm:prSet presAssocID="{EF1324B1-0D71-4F9E-9499-A49194F3EFCB}" presName="childComposite" presStyleCnt="0">
        <dgm:presLayoutVars>
          <dgm:chMax val="0"/>
          <dgm:chPref val="0"/>
        </dgm:presLayoutVars>
      </dgm:prSet>
      <dgm:spPr/>
    </dgm:pt>
    <dgm:pt modelId="{D705D231-97E2-40F9-A058-90B9B3221093}" type="pres">
      <dgm:prSet presAssocID="{EF1324B1-0D71-4F9E-9499-A49194F3EFCB}" presName="ChildAccent" presStyleLbl="solidFgAcc1" presStyleIdx="4" presStyleCnt="6"/>
      <dgm:spPr/>
    </dgm:pt>
    <dgm:pt modelId="{6E7F32C0-52CE-49CD-8BE9-0A16512AAFB1}" type="pres">
      <dgm:prSet presAssocID="{EF1324B1-0D71-4F9E-9499-A49194F3EFCB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C899727A-0EC0-4522-BC08-934DA4B46FD1}" type="pres">
      <dgm:prSet presAssocID="{53A37372-2DA8-4861-96B9-0086257979F2}" presName="childComposite" presStyleCnt="0">
        <dgm:presLayoutVars>
          <dgm:chMax val="0"/>
          <dgm:chPref val="0"/>
        </dgm:presLayoutVars>
      </dgm:prSet>
      <dgm:spPr/>
    </dgm:pt>
    <dgm:pt modelId="{B7237E06-B154-45C0-B42C-6E15B62EA80A}" type="pres">
      <dgm:prSet presAssocID="{53A37372-2DA8-4861-96B9-0086257979F2}" presName="ChildAccent" presStyleLbl="solidFgAcc1" presStyleIdx="5" presStyleCnt="6"/>
      <dgm:spPr/>
    </dgm:pt>
    <dgm:pt modelId="{94F41E3C-593C-4D07-8A74-B5109DFEEDC3}" type="pres">
      <dgm:prSet presAssocID="{53A37372-2DA8-4861-96B9-0086257979F2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4A69FB07-BF66-413E-B95E-E3EBBDAA53CF}" type="presOf" srcId="{EF1324B1-0D71-4F9E-9499-A49194F3EFCB}" destId="{6E7F32C0-52CE-49CD-8BE9-0A16512AAFB1}" srcOrd="0" destOrd="0" presId="urn:microsoft.com/office/officeart/2008/layout/SquareAccentList"/>
    <dgm:cxn modelId="{437D6B1A-7610-499E-B2F0-9C7C040064AE}" type="presOf" srcId="{06DC4017-F76B-4707-B208-06B97998BB36}" destId="{2DDB5768-E0E8-4D4C-B6AD-0803618C467F}" srcOrd="0" destOrd="0" presId="urn:microsoft.com/office/officeart/2008/layout/SquareAccentList"/>
    <dgm:cxn modelId="{4C2E9E25-7D82-41B6-99F9-6AB003E74DAB}" type="presOf" srcId="{7288F4B1-73C9-4C4E-A807-9E656AC2B9EA}" destId="{D0B5D28D-D001-4EC8-9574-87B9CD11A902}" srcOrd="0" destOrd="0" presId="urn:microsoft.com/office/officeart/2008/layout/SquareAccentList"/>
    <dgm:cxn modelId="{41261628-32FA-40A2-9086-8F760CEC20C6}" srcId="{06DC4017-F76B-4707-B208-06B97998BB36}" destId="{A1CF7707-6FC1-4BC5-9673-BF7195873588}" srcOrd="2" destOrd="0" parTransId="{3C9578A8-1D7D-4ED1-A2DD-83F164EBD3B1}" sibTransId="{C1DEFDCC-4085-47D7-A43C-33F6B8D87118}"/>
    <dgm:cxn modelId="{6ECB2A34-CCC3-4DD1-BA39-841CCC105CB2}" type="presOf" srcId="{2E28B91A-9ED6-457E-9AAB-1A96EB3A82C7}" destId="{7DB76685-E60D-4D4E-B6B2-FB2701632293}" srcOrd="0" destOrd="0" presId="urn:microsoft.com/office/officeart/2008/layout/SquareAccentList"/>
    <dgm:cxn modelId="{7D7D923D-D407-46CA-8FFF-5D8B76BD49CC}" srcId="{628B0C58-EE1C-42DE-9996-2C491EADB5C4}" destId="{2E28B91A-9ED6-457E-9AAB-1A96EB3A82C7}" srcOrd="0" destOrd="0" parTransId="{D335C80A-2C15-4B28-B65B-E75B00C5079C}" sibTransId="{C7893EAF-ABF0-46B3-86E6-04F4DF691A50}"/>
    <dgm:cxn modelId="{4F61EB60-2C38-4639-A150-8C477FC10C52}" type="presOf" srcId="{53A37372-2DA8-4861-96B9-0086257979F2}" destId="{94F41E3C-593C-4D07-8A74-B5109DFEEDC3}" srcOrd="0" destOrd="0" presId="urn:microsoft.com/office/officeart/2008/layout/SquareAccentList"/>
    <dgm:cxn modelId="{C1496D44-8A5A-4DC1-8376-A2924340D33C}" type="presOf" srcId="{207991B2-3ED4-4A62-AB02-C50358D2B7D3}" destId="{A6B8D191-08D0-4B60-8519-FF7E67CC2D0B}" srcOrd="0" destOrd="0" presId="urn:microsoft.com/office/officeart/2008/layout/SquareAccentList"/>
    <dgm:cxn modelId="{70377244-6D3C-4F98-96F6-0908B0059F86}" srcId="{06DC4017-F76B-4707-B208-06B97998BB36}" destId="{07F33420-32F2-426B-B366-4792B42CEC7A}" srcOrd="1" destOrd="0" parTransId="{AE044523-A833-4581-AD58-69BAFAAD5A07}" sibTransId="{DE5C1A0C-C5F0-42BF-A623-38DFB3FCAE88}"/>
    <dgm:cxn modelId="{4ECC0C7F-F20D-4FCC-B9E8-CBBD5D29AFDA}" srcId="{628B0C58-EE1C-42DE-9996-2C491EADB5C4}" destId="{53A37372-2DA8-4861-96B9-0086257979F2}" srcOrd="2" destOrd="0" parTransId="{4EAA2EF7-865F-42FD-B4D1-B8BEDC46CB2C}" sibTransId="{EAEE5277-496C-4272-BC60-4B0E74D251D8}"/>
    <dgm:cxn modelId="{9DE4F4AB-D1A3-426D-85B8-F41CFE05BF11}" srcId="{628B0C58-EE1C-42DE-9996-2C491EADB5C4}" destId="{EF1324B1-0D71-4F9E-9499-A49194F3EFCB}" srcOrd="1" destOrd="0" parTransId="{1DAF38C4-01EB-4855-9F15-B249D4FDEDA4}" sibTransId="{DCD22EC2-13E7-4E39-AE04-A357D05CA866}"/>
    <dgm:cxn modelId="{8D9CA9C0-09A3-45BF-864D-90120428894A}" srcId="{06DC4017-F76B-4707-B208-06B97998BB36}" destId="{7288F4B1-73C9-4C4E-A807-9E656AC2B9EA}" srcOrd="0" destOrd="0" parTransId="{23A98809-9C7F-4D15-A9C2-9CE24DB0146B}" sibTransId="{C75FA9DE-9D3B-4E2F-8999-4A82173E9FB1}"/>
    <dgm:cxn modelId="{7684AED1-B74B-444D-AB97-FE0C810343B4}" srcId="{207991B2-3ED4-4A62-AB02-C50358D2B7D3}" destId="{06DC4017-F76B-4707-B208-06B97998BB36}" srcOrd="0" destOrd="0" parTransId="{998A3ABC-B976-45E5-86CD-8E8B080260C1}" sibTransId="{81C27AA3-A152-4F13-ADB0-FFBDBCDC1404}"/>
    <dgm:cxn modelId="{C776FDD6-C7F8-42C8-9AF9-246BF559AD2D}" type="presOf" srcId="{07F33420-32F2-426B-B366-4792B42CEC7A}" destId="{D2BD975B-EB35-4F6C-8D07-B3D2E9ECDA15}" srcOrd="0" destOrd="0" presId="urn:microsoft.com/office/officeart/2008/layout/SquareAccentList"/>
    <dgm:cxn modelId="{4D2BBBE4-3764-4C2A-B1F4-15E13B3A5BAC}" srcId="{207991B2-3ED4-4A62-AB02-C50358D2B7D3}" destId="{628B0C58-EE1C-42DE-9996-2C491EADB5C4}" srcOrd="1" destOrd="0" parTransId="{B7489287-66FD-4D82-9D5B-837AC094A9E2}" sibTransId="{512FEB70-4E7D-4EB0-A8DD-8C0AE7BF7FCA}"/>
    <dgm:cxn modelId="{BD842FE8-6800-4C1C-AE97-EC90DDADC0D3}" type="presOf" srcId="{A1CF7707-6FC1-4BC5-9673-BF7195873588}" destId="{A0FB4D65-2A1D-44AE-B944-11F0F8B05392}" srcOrd="0" destOrd="0" presId="urn:microsoft.com/office/officeart/2008/layout/SquareAccentList"/>
    <dgm:cxn modelId="{E49C07FA-9B09-49E6-8E62-B13C097C4CBC}" type="presOf" srcId="{628B0C58-EE1C-42DE-9996-2C491EADB5C4}" destId="{C17DFD48-CD77-42CA-A4CB-05E214D71E86}" srcOrd="0" destOrd="0" presId="urn:microsoft.com/office/officeart/2008/layout/SquareAccentList"/>
    <dgm:cxn modelId="{5234A70F-E98D-4E6E-90E6-16D731FE217E}" type="presParOf" srcId="{A6B8D191-08D0-4B60-8519-FF7E67CC2D0B}" destId="{FF203F68-B528-42A9-9D41-5B11BBD4F7AA}" srcOrd="0" destOrd="0" presId="urn:microsoft.com/office/officeart/2008/layout/SquareAccentList"/>
    <dgm:cxn modelId="{FF61F8B2-A189-4150-B3F6-3007DB3CCBA9}" type="presParOf" srcId="{FF203F68-B528-42A9-9D41-5B11BBD4F7AA}" destId="{5EED4887-97A3-4EBE-BD37-956BEB60AEBC}" srcOrd="0" destOrd="0" presId="urn:microsoft.com/office/officeart/2008/layout/SquareAccentList"/>
    <dgm:cxn modelId="{BA7F55EC-1867-498F-AA60-ACCEF2E14484}" type="presParOf" srcId="{5EED4887-97A3-4EBE-BD37-956BEB60AEBC}" destId="{6E7A8623-F82A-444C-B7EA-0340D3104322}" srcOrd="0" destOrd="0" presId="urn:microsoft.com/office/officeart/2008/layout/SquareAccentList"/>
    <dgm:cxn modelId="{AFC241B1-1317-49DD-9008-9BEB61857F54}" type="presParOf" srcId="{5EED4887-97A3-4EBE-BD37-956BEB60AEBC}" destId="{0D0A3A27-BFFC-4417-9C90-DE92231DD596}" srcOrd="1" destOrd="0" presId="urn:microsoft.com/office/officeart/2008/layout/SquareAccentList"/>
    <dgm:cxn modelId="{9F8B71D7-1CDD-4A82-9358-DC354ADF584C}" type="presParOf" srcId="{5EED4887-97A3-4EBE-BD37-956BEB60AEBC}" destId="{2DDB5768-E0E8-4D4C-B6AD-0803618C467F}" srcOrd="2" destOrd="0" presId="urn:microsoft.com/office/officeart/2008/layout/SquareAccentList"/>
    <dgm:cxn modelId="{FBA16B52-7007-4E70-8AC5-B546C22CEF69}" type="presParOf" srcId="{FF203F68-B528-42A9-9D41-5B11BBD4F7AA}" destId="{EE6E4CBE-40D4-4775-8346-88A81578DEDA}" srcOrd="1" destOrd="0" presId="urn:microsoft.com/office/officeart/2008/layout/SquareAccentList"/>
    <dgm:cxn modelId="{5CC3A486-7285-4518-BB84-1403AD7D6008}" type="presParOf" srcId="{EE6E4CBE-40D4-4775-8346-88A81578DEDA}" destId="{0C06A39C-5B93-4F63-BB23-51B2274A46BA}" srcOrd="0" destOrd="0" presId="urn:microsoft.com/office/officeart/2008/layout/SquareAccentList"/>
    <dgm:cxn modelId="{09114778-1A2A-4653-AB39-BA2EA96A89DB}" type="presParOf" srcId="{0C06A39C-5B93-4F63-BB23-51B2274A46BA}" destId="{260ACA52-A484-4D8E-9790-FBBEBF3C9BB8}" srcOrd="0" destOrd="0" presId="urn:microsoft.com/office/officeart/2008/layout/SquareAccentList"/>
    <dgm:cxn modelId="{1E53F80A-595A-4F22-978E-377F2D74A9E6}" type="presParOf" srcId="{0C06A39C-5B93-4F63-BB23-51B2274A46BA}" destId="{D0B5D28D-D001-4EC8-9574-87B9CD11A902}" srcOrd="1" destOrd="0" presId="urn:microsoft.com/office/officeart/2008/layout/SquareAccentList"/>
    <dgm:cxn modelId="{C3DDDEEE-D83D-42ED-AA76-81C6FE2D6F33}" type="presParOf" srcId="{EE6E4CBE-40D4-4775-8346-88A81578DEDA}" destId="{EB234C57-A898-4190-8D93-ABC5F003BB43}" srcOrd="1" destOrd="0" presId="urn:microsoft.com/office/officeart/2008/layout/SquareAccentList"/>
    <dgm:cxn modelId="{4AC8ACA0-8540-48E0-8D6B-2C7B3D69B8A2}" type="presParOf" srcId="{EB234C57-A898-4190-8D93-ABC5F003BB43}" destId="{611F9C0D-0F88-424D-9447-3B26ABB5291D}" srcOrd="0" destOrd="0" presId="urn:microsoft.com/office/officeart/2008/layout/SquareAccentList"/>
    <dgm:cxn modelId="{3697E3DA-8206-4857-A4A3-66B7AF9A8134}" type="presParOf" srcId="{EB234C57-A898-4190-8D93-ABC5F003BB43}" destId="{D2BD975B-EB35-4F6C-8D07-B3D2E9ECDA15}" srcOrd="1" destOrd="0" presId="urn:microsoft.com/office/officeart/2008/layout/SquareAccentList"/>
    <dgm:cxn modelId="{F4A5F5E6-3FDF-4045-AA5D-DABE11AEB81A}" type="presParOf" srcId="{EE6E4CBE-40D4-4775-8346-88A81578DEDA}" destId="{7922D74C-006A-41B8-858D-A898FDF6DF74}" srcOrd="2" destOrd="0" presId="urn:microsoft.com/office/officeart/2008/layout/SquareAccentList"/>
    <dgm:cxn modelId="{117DF92B-7DB8-4458-8B14-81C5DDCFCFD0}" type="presParOf" srcId="{7922D74C-006A-41B8-858D-A898FDF6DF74}" destId="{F194F529-5BE8-4D0B-81BB-17CA26B1F1EF}" srcOrd="0" destOrd="0" presId="urn:microsoft.com/office/officeart/2008/layout/SquareAccentList"/>
    <dgm:cxn modelId="{B5ACF3DC-A6E9-4D12-A985-795A1B9D3F46}" type="presParOf" srcId="{7922D74C-006A-41B8-858D-A898FDF6DF74}" destId="{A0FB4D65-2A1D-44AE-B944-11F0F8B05392}" srcOrd="1" destOrd="0" presId="urn:microsoft.com/office/officeart/2008/layout/SquareAccentList"/>
    <dgm:cxn modelId="{F408C4CC-7F10-4F16-9568-F226A42B0A70}" type="presParOf" srcId="{A6B8D191-08D0-4B60-8519-FF7E67CC2D0B}" destId="{9CF9FF39-51C5-47C8-ADE9-A2D8F4304B55}" srcOrd="1" destOrd="0" presId="urn:microsoft.com/office/officeart/2008/layout/SquareAccentList"/>
    <dgm:cxn modelId="{AB54862F-2C2F-482A-85B4-DD48E3730FDD}" type="presParOf" srcId="{9CF9FF39-51C5-47C8-ADE9-A2D8F4304B55}" destId="{2976BA65-E824-443C-B1DD-2C1A0B1F762F}" srcOrd="0" destOrd="0" presId="urn:microsoft.com/office/officeart/2008/layout/SquareAccentList"/>
    <dgm:cxn modelId="{F81E4497-F063-4918-9B81-5627113F6360}" type="presParOf" srcId="{2976BA65-E824-443C-B1DD-2C1A0B1F762F}" destId="{00ED9330-56DA-4820-B6B2-F674FC4BC5B4}" srcOrd="0" destOrd="0" presId="urn:microsoft.com/office/officeart/2008/layout/SquareAccentList"/>
    <dgm:cxn modelId="{D0D32B59-A988-4871-BDD8-638378F4089B}" type="presParOf" srcId="{2976BA65-E824-443C-B1DD-2C1A0B1F762F}" destId="{B737FCF7-9641-4148-885E-F15D2E18DF1D}" srcOrd="1" destOrd="0" presId="urn:microsoft.com/office/officeart/2008/layout/SquareAccentList"/>
    <dgm:cxn modelId="{70BD74E9-504C-4513-A915-6B612A7F224F}" type="presParOf" srcId="{2976BA65-E824-443C-B1DD-2C1A0B1F762F}" destId="{C17DFD48-CD77-42CA-A4CB-05E214D71E86}" srcOrd="2" destOrd="0" presId="urn:microsoft.com/office/officeart/2008/layout/SquareAccentList"/>
    <dgm:cxn modelId="{7F4E08BF-DA88-4ED0-8CD3-76659689767B}" type="presParOf" srcId="{9CF9FF39-51C5-47C8-ADE9-A2D8F4304B55}" destId="{9133EA1E-DF17-4D7B-99F4-11FFC8965ED0}" srcOrd="1" destOrd="0" presId="urn:microsoft.com/office/officeart/2008/layout/SquareAccentList"/>
    <dgm:cxn modelId="{4214A9C0-537A-404E-9A29-1100F54DDB83}" type="presParOf" srcId="{9133EA1E-DF17-4D7B-99F4-11FFC8965ED0}" destId="{F4E07B36-EA2F-403F-86C9-13588076A557}" srcOrd="0" destOrd="0" presId="urn:microsoft.com/office/officeart/2008/layout/SquareAccentList"/>
    <dgm:cxn modelId="{392CE4E2-E860-4D0B-A897-85FCEBBB14CF}" type="presParOf" srcId="{F4E07B36-EA2F-403F-86C9-13588076A557}" destId="{7D79C65A-737C-4E0C-808C-486E537DC170}" srcOrd="0" destOrd="0" presId="urn:microsoft.com/office/officeart/2008/layout/SquareAccentList"/>
    <dgm:cxn modelId="{8A3A0F0A-9A48-4A89-804A-D9524B8B91C8}" type="presParOf" srcId="{F4E07B36-EA2F-403F-86C9-13588076A557}" destId="{7DB76685-E60D-4D4E-B6B2-FB2701632293}" srcOrd="1" destOrd="0" presId="urn:microsoft.com/office/officeart/2008/layout/SquareAccentList"/>
    <dgm:cxn modelId="{273EA109-FDE8-4C19-944C-A433E384129A}" type="presParOf" srcId="{9133EA1E-DF17-4D7B-99F4-11FFC8965ED0}" destId="{53CC6721-1AA0-4796-8AA0-E5B5A98EC24E}" srcOrd="1" destOrd="0" presId="urn:microsoft.com/office/officeart/2008/layout/SquareAccentList"/>
    <dgm:cxn modelId="{D8A3FED2-5420-4290-84F3-1C2852FE8033}" type="presParOf" srcId="{53CC6721-1AA0-4796-8AA0-E5B5A98EC24E}" destId="{D705D231-97E2-40F9-A058-90B9B3221093}" srcOrd="0" destOrd="0" presId="urn:microsoft.com/office/officeart/2008/layout/SquareAccentList"/>
    <dgm:cxn modelId="{F63A308B-2C8D-4CDA-ACBE-2A75E9FA7FA7}" type="presParOf" srcId="{53CC6721-1AA0-4796-8AA0-E5B5A98EC24E}" destId="{6E7F32C0-52CE-49CD-8BE9-0A16512AAFB1}" srcOrd="1" destOrd="0" presId="urn:microsoft.com/office/officeart/2008/layout/SquareAccentList"/>
    <dgm:cxn modelId="{7694BB7E-BEF8-4BA6-A0D4-282E37538E72}" type="presParOf" srcId="{9133EA1E-DF17-4D7B-99F4-11FFC8965ED0}" destId="{C899727A-0EC0-4522-BC08-934DA4B46FD1}" srcOrd="2" destOrd="0" presId="urn:microsoft.com/office/officeart/2008/layout/SquareAccentList"/>
    <dgm:cxn modelId="{8F79BAB3-7DD8-4754-88C2-8AF52C4DE67E}" type="presParOf" srcId="{C899727A-0EC0-4522-BC08-934DA4B46FD1}" destId="{B7237E06-B154-45C0-B42C-6E15B62EA80A}" srcOrd="0" destOrd="0" presId="urn:microsoft.com/office/officeart/2008/layout/SquareAccentList"/>
    <dgm:cxn modelId="{C3A0FEB9-8B29-4EB8-AACE-EE4C28627B37}" type="presParOf" srcId="{C899727A-0EC0-4522-BC08-934DA4B46FD1}" destId="{94F41E3C-593C-4D07-8A74-B5109DFEEDC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7A7344-E2D5-4AAA-9417-AC7C10D8E3AC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D94597-06AB-4CDA-96D3-B6B2C8A8EC9C}">
      <dgm:prSet phldrT="[Text]" custT="1"/>
      <dgm:spPr/>
      <dgm:t>
        <a:bodyPr/>
        <a:lstStyle/>
        <a:p>
          <a:pPr algn="ctr"/>
          <a:r>
            <a:rPr lang="en-US" sz="2800" u="sng" dirty="0"/>
            <a:t>AHB</a:t>
          </a:r>
        </a:p>
      </dgm:t>
    </dgm:pt>
    <dgm:pt modelId="{8597A5E8-11BC-4E51-97ED-F971E902F03B}" type="parTrans" cxnId="{80F8CCA4-F64F-4B00-86B3-59B5EE59A66D}">
      <dgm:prSet/>
      <dgm:spPr/>
      <dgm:t>
        <a:bodyPr/>
        <a:lstStyle/>
        <a:p>
          <a:endParaRPr lang="en-US"/>
        </a:p>
      </dgm:t>
    </dgm:pt>
    <dgm:pt modelId="{E84D08E9-CB84-45A5-BF99-5E8A77D12299}" type="sibTrans" cxnId="{80F8CCA4-F64F-4B00-86B3-59B5EE59A66D}">
      <dgm:prSet/>
      <dgm:spPr/>
      <dgm:t>
        <a:bodyPr/>
        <a:lstStyle/>
        <a:p>
          <a:endParaRPr lang="en-US"/>
        </a:p>
      </dgm:t>
    </dgm:pt>
    <dgm:pt modelId="{0B50B997-C125-4AED-999B-AC09AD45D050}">
      <dgm:prSet phldrT="[Text]" custT="1"/>
      <dgm:spPr/>
      <dgm:t>
        <a:bodyPr/>
        <a:lstStyle/>
        <a:p>
          <a:r>
            <a:rPr lang="en-US" sz="1600" dirty="0" err="1"/>
            <a:t>Speed:High</a:t>
          </a:r>
          <a:endParaRPr lang="en-US" sz="1600" dirty="0"/>
        </a:p>
      </dgm:t>
    </dgm:pt>
    <dgm:pt modelId="{6D529357-8BF5-44E7-BA53-5E34371AC153}" type="parTrans" cxnId="{0AB88DB9-D649-4C5E-8991-1E2633D115E2}">
      <dgm:prSet/>
      <dgm:spPr/>
      <dgm:t>
        <a:bodyPr/>
        <a:lstStyle/>
        <a:p>
          <a:endParaRPr lang="en-US"/>
        </a:p>
      </dgm:t>
    </dgm:pt>
    <dgm:pt modelId="{4C92CCA3-BC53-41AF-A063-DD26B72BF36E}" type="sibTrans" cxnId="{0AB88DB9-D649-4C5E-8991-1E2633D115E2}">
      <dgm:prSet/>
      <dgm:spPr/>
      <dgm:t>
        <a:bodyPr/>
        <a:lstStyle/>
        <a:p>
          <a:endParaRPr lang="en-US"/>
        </a:p>
      </dgm:t>
    </dgm:pt>
    <dgm:pt modelId="{A13DE12D-69A2-4D82-8651-6242B706FEC3}">
      <dgm:prSet phldrT="[Text]" custT="1"/>
      <dgm:spPr/>
      <dgm:t>
        <a:bodyPr/>
        <a:lstStyle/>
        <a:p>
          <a:r>
            <a:rPr lang="en-US" sz="1600" dirty="0"/>
            <a:t>More complex </a:t>
          </a:r>
        </a:p>
      </dgm:t>
    </dgm:pt>
    <dgm:pt modelId="{6116A7BC-B8AE-43E6-9874-3BFD63966C1C}" type="parTrans" cxnId="{23466D92-0DB7-4165-B01F-BB010E1795A1}">
      <dgm:prSet/>
      <dgm:spPr/>
      <dgm:t>
        <a:bodyPr/>
        <a:lstStyle/>
        <a:p>
          <a:endParaRPr lang="en-US"/>
        </a:p>
      </dgm:t>
    </dgm:pt>
    <dgm:pt modelId="{806C3403-8F33-424D-BB00-668FF24FAD43}" type="sibTrans" cxnId="{23466D92-0DB7-4165-B01F-BB010E1795A1}">
      <dgm:prSet/>
      <dgm:spPr/>
      <dgm:t>
        <a:bodyPr/>
        <a:lstStyle/>
        <a:p>
          <a:endParaRPr lang="en-US"/>
        </a:p>
      </dgm:t>
    </dgm:pt>
    <dgm:pt modelId="{8F9E99C2-764E-49C1-9F31-49378B84097E}">
      <dgm:prSet phldrT="[Text]" custT="1"/>
      <dgm:spPr/>
      <dgm:t>
        <a:bodyPr/>
        <a:lstStyle/>
        <a:p>
          <a:r>
            <a:rPr lang="en-US" sz="1600" dirty="0"/>
            <a:t>Uses a high-speed system clock</a:t>
          </a:r>
        </a:p>
      </dgm:t>
    </dgm:pt>
    <dgm:pt modelId="{715E1727-28BB-48C6-A77D-C842148701E3}" type="parTrans" cxnId="{89E67E32-2017-4F62-AC79-2C3DAEA20AF8}">
      <dgm:prSet/>
      <dgm:spPr/>
      <dgm:t>
        <a:bodyPr/>
        <a:lstStyle/>
        <a:p>
          <a:endParaRPr lang="en-US"/>
        </a:p>
      </dgm:t>
    </dgm:pt>
    <dgm:pt modelId="{CF73510A-1117-4E5D-9AE4-EB62FE926A9B}" type="sibTrans" cxnId="{89E67E32-2017-4F62-AC79-2C3DAEA20AF8}">
      <dgm:prSet/>
      <dgm:spPr/>
      <dgm:t>
        <a:bodyPr/>
        <a:lstStyle/>
        <a:p>
          <a:endParaRPr lang="en-US"/>
        </a:p>
      </dgm:t>
    </dgm:pt>
    <dgm:pt modelId="{4CA0CF31-C04B-47D5-8B00-76DF8A711B52}">
      <dgm:prSet phldrT="[Text]" custT="1"/>
      <dgm:spPr/>
      <dgm:t>
        <a:bodyPr/>
        <a:lstStyle/>
        <a:p>
          <a:pPr algn="ctr"/>
          <a:r>
            <a:rPr lang="en-US" sz="2800" u="sng" dirty="0"/>
            <a:t>APB</a:t>
          </a:r>
        </a:p>
      </dgm:t>
    </dgm:pt>
    <dgm:pt modelId="{5CCB1A96-583B-4FB3-A9FB-A70114C2CB2B}" type="parTrans" cxnId="{C5DB40F8-486E-435D-B46A-8DCFF222258E}">
      <dgm:prSet/>
      <dgm:spPr/>
      <dgm:t>
        <a:bodyPr/>
        <a:lstStyle/>
        <a:p>
          <a:endParaRPr lang="en-US"/>
        </a:p>
      </dgm:t>
    </dgm:pt>
    <dgm:pt modelId="{C69D0E44-1C5C-4BA2-A4FE-FBE4DA39DD33}" type="sibTrans" cxnId="{C5DB40F8-486E-435D-B46A-8DCFF222258E}">
      <dgm:prSet/>
      <dgm:spPr/>
      <dgm:t>
        <a:bodyPr/>
        <a:lstStyle/>
        <a:p>
          <a:endParaRPr lang="en-US"/>
        </a:p>
      </dgm:t>
    </dgm:pt>
    <dgm:pt modelId="{809A8E33-AD03-4298-85DD-DD02F7556207}">
      <dgm:prSet phldrT="[Text]" custT="1"/>
      <dgm:spPr/>
      <dgm:t>
        <a:bodyPr/>
        <a:lstStyle/>
        <a:p>
          <a:r>
            <a:rPr lang="en-US" sz="1600" dirty="0" err="1"/>
            <a:t>Speed:low</a:t>
          </a:r>
          <a:endParaRPr lang="en-US" sz="1600" dirty="0"/>
        </a:p>
      </dgm:t>
    </dgm:pt>
    <dgm:pt modelId="{9A25E6CE-4416-4AE2-9915-24DE181C8A51}" type="parTrans" cxnId="{117EB93F-C7BF-4F9A-9511-78C6509033F5}">
      <dgm:prSet/>
      <dgm:spPr/>
      <dgm:t>
        <a:bodyPr/>
        <a:lstStyle/>
        <a:p>
          <a:endParaRPr lang="en-US"/>
        </a:p>
      </dgm:t>
    </dgm:pt>
    <dgm:pt modelId="{E8CAB94F-F261-42CD-956B-CEC8EF3A9139}" type="sibTrans" cxnId="{117EB93F-C7BF-4F9A-9511-78C6509033F5}">
      <dgm:prSet/>
      <dgm:spPr/>
      <dgm:t>
        <a:bodyPr/>
        <a:lstStyle/>
        <a:p>
          <a:endParaRPr lang="en-US"/>
        </a:p>
      </dgm:t>
    </dgm:pt>
    <dgm:pt modelId="{54B31BE4-60FF-437C-A221-C96797FFD6B7}">
      <dgm:prSet phldrT="[Text]" custT="1"/>
      <dgm:spPr/>
      <dgm:t>
        <a:bodyPr/>
        <a:lstStyle/>
        <a:p>
          <a:r>
            <a:rPr lang="en-US" sz="1600" dirty="0"/>
            <a:t>Simpler </a:t>
          </a:r>
        </a:p>
      </dgm:t>
    </dgm:pt>
    <dgm:pt modelId="{5EFD4450-3D90-40AD-803A-814D726931F8}" type="parTrans" cxnId="{B051C3A7-768B-4EEB-9BF8-AD3B1ECDA618}">
      <dgm:prSet/>
      <dgm:spPr/>
      <dgm:t>
        <a:bodyPr/>
        <a:lstStyle/>
        <a:p>
          <a:endParaRPr lang="en-US"/>
        </a:p>
      </dgm:t>
    </dgm:pt>
    <dgm:pt modelId="{6AAC37FD-61FA-48A0-A320-46C76C8A9A43}" type="sibTrans" cxnId="{B051C3A7-768B-4EEB-9BF8-AD3B1ECDA618}">
      <dgm:prSet/>
      <dgm:spPr/>
      <dgm:t>
        <a:bodyPr/>
        <a:lstStyle/>
        <a:p>
          <a:endParaRPr lang="en-US"/>
        </a:p>
      </dgm:t>
    </dgm:pt>
    <dgm:pt modelId="{5A06DDCC-2C64-445F-98D0-81E80B9BD733}">
      <dgm:prSet phldrT="[Text]" custT="1"/>
      <dgm:spPr/>
      <dgm:t>
        <a:bodyPr/>
        <a:lstStyle/>
        <a:p>
          <a:r>
            <a:rPr lang="en-US" sz="1600" dirty="0"/>
            <a:t>Typically runs on a divided. Slower clock</a:t>
          </a:r>
        </a:p>
      </dgm:t>
    </dgm:pt>
    <dgm:pt modelId="{81FBC9AF-AC18-4F3C-BA49-5CE33AB29501}" type="parTrans" cxnId="{08524666-66B5-40A3-816F-A05A0AB5CCF7}">
      <dgm:prSet/>
      <dgm:spPr/>
      <dgm:t>
        <a:bodyPr/>
        <a:lstStyle/>
        <a:p>
          <a:endParaRPr lang="en-US"/>
        </a:p>
      </dgm:t>
    </dgm:pt>
    <dgm:pt modelId="{BD5C6EFE-E2EC-4D21-BCA6-1B06E4EDDEC4}" type="sibTrans" cxnId="{08524666-66B5-40A3-816F-A05A0AB5CCF7}">
      <dgm:prSet/>
      <dgm:spPr/>
      <dgm:t>
        <a:bodyPr/>
        <a:lstStyle/>
        <a:p>
          <a:endParaRPr lang="en-US"/>
        </a:p>
      </dgm:t>
    </dgm:pt>
    <dgm:pt modelId="{75B2E3CC-C0A3-4564-80D9-82D863CC2C06}" type="pres">
      <dgm:prSet presAssocID="{B67A7344-E2D5-4AAA-9417-AC7C10D8E3AC}" presName="layout" presStyleCnt="0">
        <dgm:presLayoutVars>
          <dgm:chMax/>
          <dgm:chPref/>
          <dgm:dir/>
          <dgm:resizeHandles/>
        </dgm:presLayoutVars>
      </dgm:prSet>
      <dgm:spPr/>
    </dgm:pt>
    <dgm:pt modelId="{EA0E12D1-BDEA-4C7B-B43E-04CEA596BE15}" type="pres">
      <dgm:prSet presAssocID="{11D94597-06AB-4CDA-96D3-B6B2C8A8EC9C}" presName="root" presStyleCnt="0">
        <dgm:presLayoutVars>
          <dgm:chMax/>
          <dgm:chPref/>
        </dgm:presLayoutVars>
      </dgm:prSet>
      <dgm:spPr/>
    </dgm:pt>
    <dgm:pt modelId="{BD776C58-7730-478F-905C-E1799F9E66AC}" type="pres">
      <dgm:prSet presAssocID="{11D94597-06AB-4CDA-96D3-B6B2C8A8EC9C}" presName="rootComposite" presStyleCnt="0">
        <dgm:presLayoutVars/>
      </dgm:prSet>
      <dgm:spPr/>
    </dgm:pt>
    <dgm:pt modelId="{C552B2A4-CB85-4DA8-ADD0-64A5AA0D783B}" type="pres">
      <dgm:prSet presAssocID="{11D94597-06AB-4CDA-96D3-B6B2C8A8EC9C}" presName="ParentAccent" presStyleLbl="alignNode1" presStyleIdx="0" presStyleCnt="2"/>
      <dgm:spPr/>
    </dgm:pt>
    <dgm:pt modelId="{2FD45B1A-D3BC-4972-9718-8DFC0A174C74}" type="pres">
      <dgm:prSet presAssocID="{11D94597-06AB-4CDA-96D3-B6B2C8A8EC9C}" presName="ParentSmallAccent" presStyleLbl="fgAcc1" presStyleIdx="0" presStyleCnt="2"/>
      <dgm:spPr/>
    </dgm:pt>
    <dgm:pt modelId="{5F86BB10-3728-4E07-BA5B-A553E877B2BB}" type="pres">
      <dgm:prSet presAssocID="{11D94597-06AB-4CDA-96D3-B6B2C8A8EC9C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7294606F-8E86-4273-981C-5CF71D1D8A20}" type="pres">
      <dgm:prSet presAssocID="{11D94597-06AB-4CDA-96D3-B6B2C8A8EC9C}" presName="childShape" presStyleCnt="0">
        <dgm:presLayoutVars>
          <dgm:chMax val="0"/>
          <dgm:chPref val="0"/>
        </dgm:presLayoutVars>
      </dgm:prSet>
      <dgm:spPr/>
    </dgm:pt>
    <dgm:pt modelId="{8FE8FEB7-96BE-42C3-9585-C86872956C75}" type="pres">
      <dgm:prSet presAssocID="{0B50B997-C125-4AED-999B-AC09AD45D050}" presName="childComposite" presStyleCnt="0">
        <dgm:presLayoutVars>
          <dgm:chMax val="0"/>
          <dgm:chPref val="0"/>
        </dgm:presLayoutVars>
      </dgm:prSet>
      <dgm:spPr/>
    </dgm:pt>
    <dgm:pt modelId="{4D76E7A9-77C7-430E-84E8-18C31AD33DD3}" type="pres">
      <dgm:prSet presAssocID="{0B50B997-C125-4AED-999B-AC09AD45D050}" presName="ChildAccent" presStyleLbl="solidFgAcc1" presStyleIdx="0" presStyleCnt="6"/>
      <dgm:spPr/>
    </dgm:pt>
    <dgm:pt modelId="{33388419-76A0-4D9F-99F5-2D4C538EC8CB}" type="pres">
      <dgm:prSet presAssocID="{0B50B997-C125-4AED-999B-AC09AD45D050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5BA42869-8E1C-41F3-8559-250B5DDE4C9B}" type="pres">
      <dgm:prSet presAssocID="{A13DE12D-69A2-4D82-8651-6242B706FEC3}" presName="childComposite" presStyleCnt="0">
        <dgm:presLayoutVars>
          <dgm:chMax val="0"/>
          <dgm:chPref val="0"/>
        </dgm:presLayoutVars>
      </dgm:prSet>
      <dgm:spPr/>
    </dgm:pt>
    <dgm:pt modelId="{505F60AF-E137-4505-8BDD-30B568965ACB}" type="pres">
      <dgm:prSet presAssocID="{A13DE12D-69A2-4D82-8651-6242B706FEC3}" presName="ChildAccent" presStyleLbl="solidFgAcc1" presStyleIdx="1" presStyleCnt="6"/>
      <dgm:spPr/>
    </dgm:pt>
    <dgm:pt modelId="{F98791EF-F4E4-42EA-8206-54AED8C05BC9}" type="pres">
      <dgm:prSet presAssocID="{A13DE12D-69A2-4D82-8651-6242B706FEC3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09D9CBEB-EB0F-47BD-8D33-7F49FC62FDB5}" type="pres">
      <dgm:prSet presAssocID="{8F9E99C2-764E-49C1-9F31-49378B84097E}" presName="childComposite" presStyleCnt="0">
        <dgm:presLayoutVars>
          <dgm:chMax val="0"/>
          <dgm:chPref val="0"/>
        </dgm:presLayoutVars>
      </dgm:prSet>
      <dgm:spPr/>
    </dgm:pt>
    <dgm:pt modelId="{7F1D6263-1DB3-4505-8FD9-C23B75D944DA}" type="pres">
      <dgm:prSet presAssocID="{8F9E99C2-764E-49C1-9F31-49378B84097E}" presName="ChildAccent" presStyleLbl="solidFgAcc1" presStyleIdx="2" presStyleCnt="6"/>
      <dgm:spPr/>
    </dgm:pt>
    <dgm:pt modelId="{FE4EDDA5-E145-40AB-8829-D6A5A4E260A9}" type="pres">
      <dgm:prSet presAssocID="{8F9E99C2-764E-49C1-9F31-49378B84097E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2D79913F-6C39-4FF3-87B3-C82F5CE0E10F}" type="pres">
      <dgm:prSet presAssocID="{4CA0CF31-C04B-47D5-8B00-76DF8A711B52}" presName="root" presStyleCnt="0">
        <dgm:presLayoutVars>
          <dgm:chMax/>
          <dgm:chPref/>
        </dgm:presLayoutVars>
      </dgm:prSet>
      <dgm:spPr/>
    </dgm:pt>
    <dgm:pt modelId="{7A4CE5B3-1589-4205-A85B-CDEC6B0EBA2D}" type="pres">
      <dgm:prSet presAssocID="{4CA0CF31-C04B-47D5-8B00-76DF8A711B52}" presName="rootComposite" presStyleCnt="0">
        <dgm:presLayoutVars/>
      </dgm:prSet>
      <dgm:spPr/>
    </dgm:pt>
    <dgm:pt modelId="{C108B441-31A0-4CA4-BFD1-8D8E5EAB3AD2}" type="pres">
      <dgm:prSet presAssocID="{4CA0CF31-C04B-47D5-8B00-76DF8A711B52}" presName="ParentAccent" presStyleLbl="alignNode1" presStyleIdx="1" presStyleCnt="2"/>
      <dgm:spPr/>
    </dgm:pt>
    <dgm:pt modelId="{B35BAC5A-A850-4782-BFF1-2AF3316ABBD3}" type="pres">
      <dgm:prSet presAssocID="{4CA0CF31-C04B-47D5-8B00-76DF8A711B52}" presName="ParentSmallAccent" presStyleLbl="fgAcc1" presStyleIdx="1" presStyleCnt="2"/>
      <dgm:spPr/>
    </dgm:pt>
    <dgm:pt modelId="{C266549C-1D5D-4234-8EFD-1D5A6D6123F6}" type="pres">
      <dgm:prSet presAssocID="{4CA0CF31-C04B-47D5-8B00-76DF8A711B52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D359C984-B47A-418C-B20E-9F4422D192C1}" type="pres">
      <dgm:prSet presAssocID="{4CA0CF31-C04B-47D5-8B00-76DF8A711B52}" presName="childShape" presStyleCnt="0">
        <dgm:presLayoutVars>
          <dgm:chMax val="0"/>
          <dgm:chPref val="0"/>
        </dgm:presLayoutVars>
      </dgm:prSet>
      <dgm:spPr/>
    </dgm:pt>
    <dgm:pt modelId="{0B6A6D47-D5A9-447B-A7B4-7972396F4E41}" type="pres">
      <dgm:prSet presAssocID="{809A8E33-AD03-4298-85DD-DD02F7556207}" presName="childComposite" presStyleCnt="0">
        <dgm:presLayoutVars>
          <dgm:chMax val="0"/>
          <dgm:chPref val="0"/>
        </dgm:presLayoutVars>
      </dgm:prSet>
      <dgm:spPr/>
    </dgm:pt>
    <dgm:pt modelId="{7DF217DE-FBB9-47C0-8B70-87A5AD7EE825}" type="pres">
      <dgm:prSet presAssocID="{809A8E33-AD03-4298-85DD-DD02F7556207}" presName="ChildAccent" presStyleLbl="solidFgAcc1" presStyleIdx="3" presStyleCnt="6"/>
      <dgm:spPr/>
    </dgm:pt>
    <dgm:pt modelId="{139DF281-B736-4C50-861C-B849E86DCBAD}" type="pres">
      <dgm:prSet presAssocID="{809A8E33-AD03-4298-85DD-DD02F7556207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61404344-1538-4A08-8AF1-D7AAF4854B1A}" type="pres">
      <dgm:prSet presAssocID="{54B31BE4-60FF-437C-A221-C96797FFD6B7}" presName="childComposite" presStyleCnt="0">
        <dgm:presLayoutVars>
          <dgm:chMax val="0"/>
          <dgm:chPref val="0"/>
        </dgm:presLayoutVars>
      </dgm:prSet>
      <dgm:spPr/>
    </dgm:pt>
    <dgm:pt modelId="{3F795207-8522-4B03-8F58-5B613E0A9112}" type="pres">
      <dgm:prSet presAssocID="{54B31BE4-60FF-437C-A221-C96797FFD6B7}" presName="ChildAccent" presStyleLbl="solidFgAcc1" presStyleIdx="4" presStyleCnt="6"/>
      <dgm:spPr/>
    </dgm:pt>
    <dgm:pt modelId="{CB17A82C-C7A8-40D9-960F-DEDE4E9BB7B9}" type="pres">
      <dgm:prSet presAssocID="{54B31BE4-60FF-437C-A221-C96797FFD6B7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9A6244FD-3224-45EE-A86C-9BA841E9B13E}" type="pres">
      <dgm:prSet presAssocID="{5A06DDCC-2C64-445F-98D0-81E80B9BD733}" presName="childComposite" presStyleCnt="0">
        <dgm:presLayoutVars>
          <dgm:chMax val="0"/>
          <dgm:chPref val="0"/>
        </dgm:presLayoutVars>
      </dgm:prSet>
      <dgm:spPr/>
    </dgm:pt>
    <dgm:pt modelId="{D67D46F6-B780-4853-84A6-5846687F2EB9}" type="pres">
      <dgm:prSet presAssocID="{5A06DDCC-2C64-445F-98D0-81E80B9BD733}" presName="ChildAccent" presStyleLbl="solidFgAcc1" presStyleIdx="5" presStyleCnt="6"/>
      <dgm:spPr/>
    </dgm:pt>
    <dgm:pt modelId="{40283E0A-59B8-443C-9676-2EF8FA9DF11E}" type="pres">
      <dgm:prSet presAssocID="{5A06DDCC-2C64-445F-98D0-81E80B9BD733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E073E25-8350-4007-8F53-12F981AF7090}" type="presOf" srcId="{0B50B997-C125-4AED-999B-AC09AD45D050}" destId="{33388419-76A0-4D9F-99F5-2D4C538EC8CB}" srcOrd="0" destOrd="0" presId="urn:microsoft.com/office/officeart/2008/layout/SquareAccentList"/>
    <dgm:cxn modelId="{A54CA326-E2D1-465D-809D-37530AF07310}" type="presOf" srcId="{B67A7344-E2D5-4AAA-9417-AC7C10D8E3AC}" destId="{75B2E3CC-C0A3-4564-80D9-82D863CC2C06}" srcOrd="0" destOrd="0" presId="urn:microsoft.com/office/officeart/2008/layout/SquareAccentList"/>
    <dgm:cxn modelId="{8CBD822A-A07B-4573-AEF1-C3DBD684E801}" type="presOf" srcId="{4CA0CF31-C04B-47D5-8B00-76DF8A711B52}" destId="{C266549C-1D5D-4234-8EFD-1D5A6D6123F6}" srcOrd="0" destOrd="0" presId="urn:microsoft.com/office/officeart/2008/layout/SquareAccentList"/>
    <dgm:cxn modelId="{89E67E32-2017-4F62-AC79-2C3DAEA20AF8}" srcId="{11D94597-06AB-4CDA-96D3-B6B2C8A8EC9C}" destId="{8F9E99C2-764E-49C1-9F31-49378B84097E}" srcOrd="2" destOrd="0" parTransId="{715E1727-28BB-48C6-A77D-C842148701E3}" sibTransId="{CF73510A-1117-4E5D-9AE4-EB62FE926A9B}"/>
    <dgm:cxn modelId="{117EB93F-C7BF-4F9A-9511-78C6509033F5}" srcId="{4CA0CF31-C04B-47D5-8B00-76DF8A711B52}" destId="{809A8E33-AD03-4298-85DD-DD02F7556207}" srcOrd="0" destOrd="0" parTransId="{9A25E6CE-4416-4AE2-9915-24DE181C8A51}" sibTransId="{E8CAB94F-F261-42CD-956B-CEC8EF3A9139}"/>
    <dgm:cxn modelId="{08524666-66B5-40A3-816F-A05A0AB5CCF7}" srcId="{4CA0CF31-C04B-47D5-8B00-76DF8A711B52}" destId="{5A06DDCC-2C64-445F-98D0-81E80B9BD733}" srcOrd="2" destOrd="0" parTransId="{81FBC9AF-AC18-4F3C-BA49-5CE33AB29501}" sibTransId="{BD5C6EFE-E2EC-4D21-BCA6-1B06E4EDDEC4}"/>
    <dgm:cxn modelId="{23466D92-0DB7-4165-B01F-BB010E1795A1}" srcId="{11D94597-06AB-4CDA-96D3-B6B2C8A8EC9C}" destId="{A13DE12D-69A2-4D82-8651-6242B706FEC3}" srcOrd="1" destOrd="0" parTransId="{6116A7BC-B8AE-43E6-9874-3BFD63966C1C}" sibTransId="{806C3403-8F33-424D-BB00-668FF24FAD43}"/>
    <dgm:cxn modelId="{3F72E897-23AF-42DF-A398-7565B494AB93}" type="presOf" srcId="{8F9E99C2-764E-49C1-9F31-49378B84097E}" destId="{FE4EDDA5-E145-40AB-8829-D6A5A4E260A9}" srcOrd="0" destOrd="0" presId="urn:microsoft.com/office/officeart/2008/layout/SquareAccentList"/>
    <dgm:cxn modelId="{80F8CCA4-F64F-4B00-86B3-59B5EE59A66D}" srcId="{B67A7344-E2D5-4AAA-9417-AC7C10D8E3AC}" destId="{11D94597-06AB-4CDA-96D3-B6B2C8A8EC9C}" srcOrd="0" destOrd="0" parTransId="{8597A5E8-11BC-4E51-97ED-F971E902F03B}" sibTransId="{E84D08E9-CB84-45A5-BF99-5E8A77D12299}"/>
    <dgm:cxn modelId="{B051C3A7-768B-4EEB-9BF8-AD3B1ECDA618}" srcId="{4CA0CF31-C04B-47D5-8B00-76DF8A711B52}" destId="{54B31BE4-60FF-437C-A221-C96797FFD6B7}" srcOrd="1" destOrd="0" parTransId="{5EFD4450-3D90-40AD-803A-814D726931F8}" sibTransId="{6AAC37FD-61FA-48A0-A320-46C76C8A9A43}"/>
    <dgm:cxn modelId="{8987F2B1-D415-4DEF-AD5F-647E8A5010D5}" type="presOf" srcId="{54B31BE4-60FF-437C-A221-C96797FFD6B7}" destId="{CB17A82C-C7A8-40D9-960F-DEDE4E9BB7B9}" srcOrd="0" destOrd="0" presId="urn:microsoft.com/office/officeart/2008/layout/SquareAccentList"/>
    <dgm:cxn modelId="{30FA3DB2-B89B-4F8A-A16D-6F551242B9EF}" type="presOf" srcId="{5A06DDCC-2C64-445F-98D0-81E80B9BD733}" destId="{40283E0A-59B8-443C-9676-2EF8FA9DF11E}" srcOrd="0" destOrd="0" presId="urn:microsoft.com/office/officeart/2008/layout/SquareAccentList"/>
    <dgm:cxn modelId="{0AB88DB9-D649-4C5E-8991-1E2633D115E2}" srcId="{11D94597-06AB-4CDA-96D3-B6B2C8A8EC9C}" destId="{0B50B997-C125-4AED-999B-AC09AD45D050}" srcOrd="0" destOrd="0" parTransId="{6D529357-8BF5-44E7-BA53-5E34371AC153}" sibTransId="{4C92CCA3-BC53-41AF-A063-DD26B72BF36E}"/>
    <dgm:cxn modelId="{66D31BC6-6C5E-477C-B289-A8F5E871192F}" type="presOf" srcId="{809A8E33-AD03-4298-85DD-DD02F7556207}" destId="{139DF281-B736-4C50-861C-B849E86DCBAD}" srcOrd="0" destOrd="0" presId="urn:microsoft.com/office/officeart/2008/layout/SquareAccentList"/>
    <dgm:cxn modelId="{539737C9-95F6-43FE-B2D7-BCCE2DD0058F}" type="presOf" srcId="{11D94597-06AB-4CDA-96D3-B6B2C8A8EC9C}" destId="{5F86BB10-3728-4E07-BA5B-A553E877B2BB}" srcOrd="0" destOrd="0" presId="urn:microsoft.com/office/officeart/2008/layout/SquareAccentList"/>
    <dgm:cxn modelId="{718D5FF4-EA8F-46A5-A023-F4142D074176}" type="presOf" srcId="{A13DE12D-69A2-4D82-8651-6242B706FEC3}" destId="{F98791EF-F4E4-42EA-8206-54AED8C05BC9}" srcOrd="0" destOrd="0" presId="urn:microsoft.com/office/officeart/2008/layout/SquareAccentList"/>
    <dgm:cxn modelId="{C5DB40F8-486E-435D-B46A-8DCFF222258E}" srcId="{B67A7344-E2D5-4AAA-9417-AC7C10D8E3AC}" destId="{4CA0CF31-C04B-47D5-8B00-76DF8A711B52}" srcOrd="1" destOrd="0" parTransId="{5CCB1A96-583B-4FB3-A9FB-A70114C2CB2B}" sibTransId="{C69D0E44-1C5C-4BA2-A4FE-FBE4DA39DD33}"/>
    <dgm:cxn modelId="{244DADED-6A7E-41B6-8273-D4BA2131DC20}" type="presParOf" srcId="{75B2E3CC-C0A3-4564-80D9-82D863CC2C06}" destId="{EA0E12D1-BDEA-4C7B-B43E-04CEA596BE15}" srcOrd="0" destOrd="0" presId="urn:microsoft.com/office/officeart/2008/layout/SquareAccentList"/>
    <dgm:cxn modelId="{CF05D6FA-3633-40B0-BFC2-FC11698329B3}" type="presParOf" srcId="{EA0E12D1-BDEA-4C7B-B43E-04CEA596BE15}" destId="{BD776C58-7730-478F-905C-E1799F9E66AC}" srcOrd="0" destOrd="0" presId="urn:microsoft.com/office/officeart/2008/layout/SquareAccentList"/>
    <dgm:cxn modelId="{BF415EFF-A6F2-4F14-8E77-4D6706BDD41D}" type="presParOf" srcId="{BD776C58-7730-478F-905C-E1799F9E66AC}" destId="{C552B2A4-CB85-4DA8-ADD0-64A5AA0D783B}" srcOrd="0" destOrd="0" presId="urn:microsoft.com/office/officeart/2008/layout/SquareAccentList"/>
    <dgm:cxn modelId="{8F0B873D-2B9F-415C-8FCB-B069B9ECA18E}" type="presParOf" srcId="{BD776C58-7730-478F-905C-E1799F9E66AC}" destId="{2FD45B1A-D3BC-4972-9718-8DFC0A174C74}" srcOrd="1" destOrd="0" presId="urn:microsoft.com/office/officeart/2008/layout/SquareAccentList"/>
    <dgm:cxn modelId="{E3E203FC-851B-40D1-9009-1C0D80A2F422}" type="presParOf" srcId="{BD776C58-7730-478F-905C-E1799F9E66AC}" destId="{5F86BB10-3728-4E07-BA5B-A553E877B2BB}" srcOrd="2" destOrd="0" presId="urn:microsoft.com/office/officeart/2008/layout/SquareAccentList"/>
    <dgm:cxn modelId="{44FBEEEA-61D4-4919-B813-FD9CEC12F86B}" type="presParOf" srcId="{EA0E12D1-BDEA-4C7B-B43E-04CEA596BE15}" destId="{7294606F-8E86-4273-981C-5CF71D1D8A20}" srcOrd="1" destOrd="0" presId="urn:microsoft.com/office/officeart/2008/layout/SquareAccentList"/>
    <dgm:cxn modelId="{551955BF-FE48-4B1E-8222-EC5B9A98422E}" type="presParOf" srcId="{7294606F-8E86-4273-981C-5CF71D1D8A20}" destId="{8FE8FEB7-96BE-42C3-9585-C86872956C75}" srcOrd="0" destOrd="0" presId="urn:microsoft.com/office/officeart/2008/layout/SquareAccentList"/>
    <dgm:cxn modelId="{D898836E-FE91-469C-AF83-8F1124E8EA92}" type="presParOf" srcId="{8FE8FEB7-96BE-42C3-9585-C86872956C75}" destId="{4D76E7A9-77C7-430E-84E8-18C31AD33DD3}" srcOrd="0" destOrd="0" presId="urn:microsoft.com/office/officeart/2008/layout/SquareAccentList"/>
    <dgm:cxn modelId="{9E88598C-F5B4-458C-88FA-ACD0C5D6FF48}" type="presParOf" srcId="{8FE8FEB7-96BE-42C3-9585-C86872956C75}" destId="{33388419-76A0-4D9F-99F5-2D4C538EC8CB}" srcOrd="1" destOrd="0" presId="urn:microsoft.com/office/officeart/2008/layout/SquareAccentList"/>
    <dgm:cxn modelId="{D4E0A5DE-74A6-4718-B596-699A46B7FEF1}" type="presParOf" srcId="{7294606F-8E86-4273-981C-5CF71D1D8A20}" destId="{5BA42869-8E1C-41F3-8559-250B5DDE4C9B}" srcOrd="1" destOrd="0" presId="urn:microsoft.com/office/officeart/2008/layout/SquareAccentList"/>
    <dgm:cxn modelId="{79CFE748-F162-4A56-80A0-81D40A33F0D5}" type="presParOf" srcId="{5BA42869-8E1C-41F3-8559-250B5DDE4C9B}" destId="{505F60AF-E137-4505-8BDD-30B568965ACB}" srcOrd="0" destOrd="0" presId="urn:microsoft.com/office/officeart/2008/layout/SquareAccentList"/>
    <dgm:cxn modelId="{44E7F726-46D5-4FB1-8FC0-52C610043B9E}" type="presParOf" srcId="{5BA42869-8E1C-41F3-8559-250B5DDE4C9B}" destId="{F98791EF-F4E4-42EA-8206-54AED8C05BC9}" srcOrd="1" destOrd="0" presId="urn:microsoft.com/office/officeart/2008/layout/SquareAccentList"/>
    <dgm:cxn modelId="{62430BA4-AA8A-4340-8E22-E0ACEDC43234}" type="presParOf" srcId="{7294606F-8E86-4273-981C-5CF71D1D8A20}" destId="{09D9CBEB-EB0F-47BD-8D33-7F49FC62FDB5}" srcOrd="2" destOrd="0" presId="urn:microsoft.com/office/officeart/2008/layout/SquareAccentList"/>
    <dgm:cxn modelId="{0BE0546F-0651-43C1-84F1-CBDFC22114F3}" type="presParOf" srcId="{09D9CBEB-EB0F-47BD-8D33-7F49FC62FDB5}" destId="{7F1D6263-1DB3-4505-8FD9-C23B75D944DA}" srcOrd="0" destOrd="0" presId="urn:microsoft.com/office/officeart/2008/layout/SquareAccentList"/>
    <dgm:cxn modelId="{BC8639F7-07FD-4AC6-9000-78B926130CD5}" type="presParOf" srcId="{09D9CBEB-EB0F-47BD-8D33-7F49FC62FDB5}" destId="{FE4EDDA5-E145-40AB-8829-D6A5A4E260A9}" srcOrd="1" destOrd="0" presId="urn:microsoft.com/office/officeart/2008/layout/SquareAccentList"/>
    <dgm:cxn modelId="{54D482C5-A61D-4D60-857A-F5C1D59BA02D}" type="presParOf" srcId="{75B2E3CC-C0A3-4564-80D9-82D863CC2C06}" destId="{2D79913F-6C39-4FF3-87B3-C82F5CE0E10F}" srcOrd="1" destOrd="0" presId="urn:microsoft.com/office/officeart/2008/layout/SquareAccentList"/>
    <dgm:cxn modelId="{34EA3F9C-CC51-4DED-9940-AC1A85C5E2BC}" type="presParOf" srcId="{2D79913F-6C39-4FF3-87B3-C82F5CE0E10F}" destId="{7A4CE5B3-1589-4205-A85B-CDEC6B0EBA2D}" srcOrd="0" destOrd="0" presId="urn:microsoft.com/office/officeart/2008/layout/SquareAccentList"/>
    <dgm:cxn modelId="{832912BE-A29A-4948-A5F0-66A71B9BB530}" type="presParOf" srcId="{7A4CE5B3-1589-4205-A85B-CDEC6B0EBA2D}" destId="{C108B441-31A0-4CA4-BFD1-8D8E5EAB3AD2}" srcOrd="0" destOrd="0" presId="urn:microsoft.com/office/officeart/2008/layout/SquareAccentList"/>
    <dgm:cxn modelId="{89049C27-F1BE-46FD-AEFF-44279E6A7909}" type="presParOf" srcId="{7A4CE5B3-1589-4205-A85B-CDEC6B0EBA2D}" destId="{B35BAC5A-A850-4782-BFF1-2AF3316ABBD3}" srcOrd="1" destOrd="0" presId="urn:microsoft.com/office/officeart/2008/layout/SquareAccentList"/>
    <dgm:cxn modelId="{CDA57775-6A13-4BF5-B63C-B8F73513A1AC}" type="presParOf" srcId="{7A4CE5B3-1589-4205-A85B-CDEC6B0EBA2D}" destId="{C266549C-1D5D-4234-8EFD-1D5A6D6123F6}" srcOrd="2" destOrd="0" presId="urn:microsoft.com/office/officeart/2008/layout/SquareAccentList"/>
    <dgm:cxn modelId="{5ADDFCCD-0E3D-49DC-8A71-7D94CCF214B5}" type="presParOf" srcId="{2D79913F-6C39-4FF3-87B3-C82F5CE0E10F}" destId="{D359C984-B47A-418C-B20E-9F4422D192C1}" srcOrd="1" destOrd="0" presId="urn:microsoft.com/office/officeart/2008/layout/SquareAccentList"/>
    <dgm:cxn modelId="{DF1666D6-FC1D-4445-93CA-581F7D0E3586}" type="presParOf" srcId="{D359C984-B47A-418C-B20E-9F4422D192C1}" destId="{0B6A6D47-D5A9-447B-A7B4-7972396F4E41}" srcOrd="0" destOrd="0" presId="urn:microsoft.com/office/officeart/2008/layout/SquareAccentList"/>
    <dgm:cxn modelId="{F4AFFB68-F48D-4681-AAAD-63BCE64B07CA}" type="presParOf" srcId="{0B6A6D47-D5A9-447B-A7B4-7972396F4E41}" destId="{7DF217DE-FBB9-47C0-8B70-87A5AD7EE825}" srcOrd="0" destOrd="0" presId="urn:microsoft.com/office/officeart/2008/layout/SquareAccentList"/>
    <dgm:cxn modelId="{FC2170A5-4617-4070-98E0-548DAEA5F9EA}" type="presParOf" srcId="{0B6A6D47-D5A9-447B-A7B4-7972396F4E41}" destId="{139DF281-B736-4C50-861C-B849E86DCBAD}" srcOrd="1" destOrd="0" presId="urn:microsoft.com/office/officeart/2008/layout/SquareAccentList"/>
    <dgm:cxn modelId="{905567C0-1D52-4743-8E9B-3E9CB208241E}" type="presParOf" srcId="{D359C984-B47A-418C-B20E-9F4422D192C1}" destId="{61404344-1538-4A08-8AF1-D7AAF4854B1A}" srcOrd="1" destOrd="0" presId="urn:microsoft.com/office/officeart/2008/layout/SquareAccentList"/>
    <dgm:cxn modelId="{031EF6BF-060C-4AD1-BBCE-F2C5B969A211}" type="presParOf" srcId="{61404344-1538-4A08-8AF1-D7AAF4854B1A}" destId="{3F795207-8522-4B03-8F58-5B613E0A9112}" srcOrd="0" destOrd="0" presId="urn:microsoft.com/office/officeart/2008/layout/SquareAccentList"/>
    <dgm:cxn modelId="{5EFB4790-6C92-408C-B2F1-52B2CB0BD1DE}" type="presParOf" srcId="{61404344-1538-4A08-8AF1-D7AAF4854B1A}" destId="{CB17A82C-C7A8-40D9-960F-DEDE4E9BB7B9}" srcOrd="1" destOrd="0" presId="urn:microsoft.com/office/officeart/2008/layout/SquareAccentList"/>
    <dgm:cxn modelId="{A6BF350C-4F06-45F7-A358-FC0851E265B8}" type="presParOf" srcId="{D359C984-B47A-418C-B20E-9F4422D192C1}" destId="{9A6244FD-3224-45EE-A86C-9BA841E9B13E}" srcOrd="2" destOrd="0" presId="urn:microsoft.com/office/officeart/2008/layout/SquareAccentList"/>
    <dgm:cxn modelId="{92A8EC99-B212-4F43-B502-0F5319E20F4C}" type="presParOf" srcId="{9A6244FD-3224-45EE-A86C-9BA841E9B13E}" destId="{D67D46F6-B780-4853-84A6-5846687F2EB9}" srcOrd="0" destOrd="0" presId="urn:microsoft.com/office/officeart/2008/layout/SquareAccentList"/>
    <dgm:cxn modelId="{8BD61520-C200-4A9C-B1F3-746E70C9EFA8}" type="presParOf" srcId="{9A6244FD-3224-45EE-A86C-9BA841E9B13E}" destId="{40283E0A-59B8-443C-9676-2EF8FA9DF11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A453B-AF15-4FF8-97D6-AF1F782DBF52}">
      <dsp:nvSpPr>
        <dsp:cNvPr id="0" name=""/>
        <dsp:cNvSpPr/>
      </dsp:nvSpPr>
      <dsp:spPr>
        <a:xfrm>
          <a:off x="2232315" y="655927"/>
          <a:ext cx="3103607" cy="365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76317-F598-42EC-BC82-87F34878126A}">
      <dsp:nvSpPr>
        <dsp:cNvPr id="0" name=""/>
        <dsp:cNvSpPr/>
      </dsp:nvSpPr>
      <dsp:spPr>
        <a:xfrm>
          <a:off x="2232315" y="793055"/>
          <a:ext cx="228002" cy="228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7A0F8-FE8F-48D5-9E3A-E47E468CC345}">
      <dsp:nvSpPr>
        <dsp:cNvPr id="0" name=""/>
        <dsp:cNvSpPr/>
      </dsp:nvSpPr>
      <dsp:spPr>
        <a:xfrm>
          <a:off x="2232315" y="0"/>
          <a:ext cx="3103607" cy="655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 dirty="0"/>
            <a:t>Embedded system</a:t>
          </a:r>
        </a:p>
      </dsp:txBody>
      <dsp:txXfrm>
        <a:off x="2232315" y="0"/>
        <a:ext cx="3103607" cy="655927"/>
      </dsp:txXfrm>
    </dsp:sp>
    <dsp:sp modelId="{F771A735-F4F9-44EA-894A-292B68402AC6}">
      <dsp:nvSpPr>
        <dsp:cNvPr id="0" name=""/>
        <dsp:cNvSpPr/>
      </dsp:nvSpPr>
      <dsp:spPr>
        <a:xfrm>
          <a:off x="2232315" y="1324521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14CF3-1648-49F1-967B-3E17335640DB}">
      <dsp:nvSpPr>
        <dsp:cNvPr id="0" name=""/>
        <dsp:cNvSpPr/>
      </dsp:nvSpPr>
      <dsp:spPr>
        <a:xfrm>
          <a:off x="2449567" y="1172789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Specialized system designed for a specific task</a:t>
          </a:r>
        </a:p>
      </dsp:txBody>
      <dsp:txXfrm>
        <a:off x="2449567" y="1172789"/>
        <a:ext cx="2886354" cy="531460"/>
      </dsp:txXfrm>
    </dsp:sp>
    <dsp:sp modelId="{524F0583-FA3A-454F-B257-49BF29EFF926}">
      <dsp:nvSpPr>
        <dsp:cNvPr id="0" name=""/>
        <dsp:cNvSpPr/>
      </dsp:nvSpPr>
      <dsp:spPr>
        <a:xfrm>
          <a:off x="2232315" y="1855982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69373-80D9-40D4-8713-6BF79C499728}">
      <dsp:nvSpPr>
        <dsp:cNvPr id="0" name=""/>
        <dsp:cNvSpPr/>
      </dsp:nvSpPr>
      <dsp:spPr>
        <a:xfrm>
          <a:off x="2449567" y="1704250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Optimized for low power consumption </a:t>
          </a:r>
        </a:p>
      </dsp:txBody>
      <dsp:txXfrm>
        <a:off x="2449567" y="1704250"/>
        <a:ext cx="2886354" cy="531460"/>
      </dsp:txXfrm>
    </dsp:sp>
    <dsp:sp modelId="{2B80192F-2E6D-47CD-B9DC-7E522C23FD07}">
      <dsp:nvSpPr>
        <dsp:cNvPr id="0" name=""/>
        <dsp:cNvSpPr/>
      </dsp:nvSpPr>
      <dsp:spPr>
        <a:xfrm>
          <a:off x="2232315" y="2387443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42F85-C8D6-4D02-BECB-E8376585105F}">
      <dsp:nvSpPr>
        <dsp:cNvPr id="0" name=""/>
        <dsp:cNvSpPr/>
      </dsp:nvSpPr>
      <dsp:spPr>
        <a:xfrm>
          <a:off x="2449567" y="2235711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Ex: washing machines, ATMs , automotive ECUs</a:t>
          </a:r>
        </a:p>
      </dsp:txBody>
      <dsp:txXfrm>
        <a:off x="2449567" y="2235711"/>
        <a:ext cx="2886354" cy="531460"/>
      </dsp:txXfrm>
    </dsp:sp>
    <dsp:sp modelId="{E37151B3-FE79-41E2-9D06-729F304B1C1D}">
      <dsp:nvSpPr>
        <dsp:cNvPr id="0" name=""/>
        <dsp:cNvSpPr/>
      </dsp:nvSpPr>
      <dsp:spPr>
        <a:xfrm>
          <a:off x="5491103" y="655927"/>
          <a:ext cx="3103607" cy="365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39740-46D1-41F1-8562-43A3138BA9C5}">
      <dsp:nvSpPr>
        <dsp:cNvPr id="0" name=""/>
        <dsp:cNvSpPr/>
      </dsp:nvSpPr>
      <dsp:spPr>
        <a:xfrm>
          <a:off x="5491103" y="793055"/>
          <a:ext cx="228002" cy="228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1AED5-8D9C-4C1C-A532-2D8874BAA8F2}">
      <dsp:nvSpPr>
        <dsp:cNvPr id="0" name=""/>
        <dsp:cNvSpPr/>
      </dsp:nvSpPr>
      <dsp:spPr>
        <a:xfrm>
          <a:off x="5491103" y="0"/>
          <a:ext cx="3103607" cy="655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 computing system</a:t>
          </a:r>
        </a:p>
      </dsp:txBody>
      <dsp:txXfrm>
        <a:off x="5491103" y="0"/>
        <a:ext cx="3103607" cy="655927"/>
      </dsp:txXfrm>
    </dsp:sp>
    <dsp:sp modelId="{3608DFCB-F1CE-4293-AF88-AAE9F75A016B}">
      <dsp:nvSpPr>
        <dsp:cNvPr id="0" name=""/>
        <dsp:cNvSpPr/>
      </dsp:nvSpPr>
      <dsp:spPr>
        <a:xfrm>
          <a:off x="5491103" y="1324521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5EB7C-7381-4FBA-B625-FEF77BB499A3}">
      <dsp:nvSpPr>
        <dsp:cNvPr id="0" name=""/>
        <dsp:cNvSpPr/>
      </dsp:nvSpPr>
      <dsp:spPr>
        <a:xfrm>
          <a:off x="5708355" y="1172789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System designed for multiple tasks and user interactions</a:t>
          </a:r>
        </a:p>
      </dsp:txBody>
      <dsp:txXfrm>
        <a:off x="5708355" y="1172789"/>
        <a:ext cx="2886354" cy="531460"/>
      </dsp:txXfrm>
    </dsp:sp>
    <dsp:sp modelId="{992C79D8-BDB9-4D15-AEED-4A878AAE444F}">
      <dsp:nvSpPr>
        <dsp:cNvPr id="0" name=""/>
        <dsp:cNvSpPr/>
      </dsp:nvSpPr>
      <dsp:spPr>
        <a:xfrm>
          <a:off x="5491103" y="1855982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5B63-7140-4582-B192-8F9D4AACA5E0}">
      <dsp:nvSpPr>
        <dsp:cNvPr id="0" name=""/>
        <dsp:cNvSpPr/>
      </dsp:nvSpPr>
      <dsp:spPr>
        <a:xfrm>
          <a:off x="5708355" y="1704250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Higher power requirement </a:t>
          </a:r>
        </a:p>
      </dsp:txBody>
      <dsp:txXfrm>
        <a:off x="5708355" y="1704250"/>
        <a:ext cx="2886354" cy="531460"/>
      </dsp:txXfrm>
    </dsp:sp>
    <dsp:sp modelId="{56BC8302-E3CD-4986-8306-9277B4205B72}">
      <dsp:nvSpPr>
        <dsp:cNvPr id="0" name=""/>
        <dsp:cNvSpPr/>
      </dsp:nvSpPr>
      <dsp:spPr>
        <a:xfrm>
          <a:off x="5491103" y="2387443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F77C9-975F-408C-82B4-19F11A9687CC}">
      <dsp:nvSpPr>
        <dsp:cNvPr id="0" name=""/>
        <dsp:cNvSpPr/>
      </dsp:nvSpPr>
      <dsp:spPr>
        <a:xfrm>
          <a:off x="5708355" y="2235711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 : Laptops, desktops, smartphones</a:t>
          </a:r>
        </a:p>
      </dsp:txBody>
      <dsp:txXfrm>
        <a:off x="5708355" y="2235711"/>
        <a:ext cx="2886354" cy="531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5FEF7-DA0B-428C-AC56-36CD9243BA76}">
      <dsp:nvSpPr>
        <dsp:cNvPr id="0" name=""/>
        <dsp:cNvSpPr/>
      </dsp:nvSpPr>
      <dsp:spPr>
        <a:xfrm>
          <a:off x="1656233" y="753218"/>
          <a:ext cx="3563951" cy="419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837D0-1514-405F-B919-EF7EFEC4B48A}">
      <dsp:nvSpPr>
        <dsp:cNvPr id="0" name=""/>
        <dsp:cNvSpPr/>
      </dsp:nvSpPr>
      <dsp:spPr>
        <a:xfrm>
          <a:off x="1656233" y="910686"/>
          <a:ext cx="261820" cy="261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5E038-726D-4AF7-A233-130B2D5E6E63}">
      <dsp:nvSpPr>
        <dsp:cNvPr id="0" name=""/>
        <dsp:cNvSpPr/>
      </dsp:nvSpPr>
      <dsp:spPr>
        <a:xfrm>
          <a:off x="1656233" y="0"/>
          <a:ext cx="3563951" cy="75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microcontrollers</a:t>
          </a:r>
        </a:p>
      </dsp:txBody>
      <dsp:txXfrm>
        <a:off x="1656233" y="0"/>
        <a:ext cx="3563951" cy="753218"/>
      </dsp:txXfrm>
    </dsp:sp>
    <dsp:sp modelId="{D9693593-B953-461E-A7DC-D8BEB7F32E5F}">
      <dsp:nvSpPr>
        <dsp:cNvPr id="0" name=""/>
        <dsp:cNvSpPr/>
      </dsp:nvSpPr>
      <dsp:spPr>
        <a:xfrm>
          <a:off x="1656233" y="152098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327FC-8251-4DDB-8A95-EA98AD42C105}">
      <dsp:nvSpPr>
        <dsp:cNvPr id="0" name=""/>
        <dsp:cNvSpPr/>
      </dsp:nvSpPr>
      <dsp:spPr>
        <a:xfrm>
          <a:off x="1905710" y="134674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compact integrated chip that includes a processor, memory and peripherals</a:t>
          </a:r>
        </a:p>
      </dsp:txBody>
      <dsp:txXfrm>
        <a:off x="1905710" y="1346744"/>
        <a:ext cx="3314475" cy="610289"/>
      </dsp:txXfrm>
    </dsp:sp>
    <dsp:sp modelId="{C633B91A-188B-408F-A081-BDDF9D173B44}">
      <dsp:nvSpPr>
        <dsp:cNvPr id="0" name=""/>
        <dsp:cNvSpPr/>
      </dsp:nvSpPr>
      <dsp:spPr>
        <a:xfrm>
          <a:off x="1656233" y="213127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90B8A-BFDF-45BB-902C-FBBCD1A44269}">
      <dsp:nvSpPr>
        <dsp:cNvPr id="0" name=""/>
        <dsp:cNvSpPr/>
      </dsp:nvSpPr>
      <dsp:spPr>
        <a:xfrm>
          <a:off x="1905710" y="195703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Used in embedded systems for specific tasks</a:t>
          </a:r>
        </a:p>
      </dsp:txBody>
      <dsp:txXfrm>
        <a:off x="1905710" y="1957034"/>
        <a:ext cx="3314475" cy="610289"/>
      </dsp:txXfrm>
    </dsp:sp>
    <dsp:sp modelId="{8BC1E4B6-C5B7-411D-A5BA-3E6FDF1FB60A}">
      <dsp:nvSpPr>
        <dsp:cNvPr id="0" name=""/>
        <dsp:cNvSpPr/>
      </dsp:nvSpPr>
      <dsp:spPr>
        <a:xfrm>
          <a:off x="1656233" y="274156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77394-1C26-4C4A-8029-4B8B820AF0CF}">
      <dsp:nvSpPr>
        <dsp:cNvPr id="0" name=""/>
        <dsp:cNvSpPr/>
      </dsp:nvSpPr>
      <dsp:spPr>
        <a:xfrm>
          <a:off x="1905710" y="256732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Low power optimized for energy efficiency</a:t>
          </a:r>
        </a:p>
      </dsp:txBody>
      <dsp:txXfrm>
        <a:off x="1905710" y="2567324"/>
        <a:ext cx="3314475" cy="610289"/>
      </dsp:txXfrm>
    </dsp:sp>
    <dsp:sp modelId="{D87A44C1-A1A2-4931-8952-0A672A4DBE99}">
      <dsp:nvSpPr>
        <dsp:cNvPr id="0" name=""/>
        <dsp:cNvSpPr/>
      </dsp:nvSpPr>
      <dsp:spPr>
        <a:xfrm>
          <a:off x="5398383" y="753218"/>
          <a:ext cx="3563951" cy="419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EC1DD-82BD-40B3-8161-F345DDB47647}">
      <dsp:nvSpPr>
        <dsp:cNvPr id="0" name=""/>
        <dsp:cNvSpPr/>
      </dsp:nvSpPr>
      <dsp:spPr>
        <a:xfrm>
          <a:off x="5398383" y="910686"/>
          <a:ext cx="261820" cy="261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5626E-B252-43A1-81BA-7F48AECB88C6}">
      <dsp:nvSpPr>
        <dsp:cNvPr id="0" name=""/>
        <dsp:cNvSpPr/>
      </dsp:nvSpPr>
      <dsp:spPr>
        <a:xfrm>
          <a:off x="5398383" y="0"/>
          <a:ext cx="3563951" cy="75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microprocessors</a:t>
          </a:r>
        </a:p>
      </dsp:txBody>
      <dsp:txXfrm>
        <a:off x="5398383" y="0"/>
        <a:ext cx="3563951" cy="753218"/>
      </dsp:txXfrm>
    </dsp:sp>
    <dsp:sp modelId="{F0CBDF39-2CF8-4A5D-80B5-69183CB15257}">
      <dsp:nvSpPr>
        <dsp:cNvPr id="0" name=""/>
        <dsp:cNvSpPr/>
      </dsp:nvSpPr>
      <dsp:spPr>
        <a:xfrm>
          <a:off x="5398383" y="152098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2DFF3-DDA6-4FC3-8036-028CAAE80F57}">
      <dsp:nvSpPr>
        <dsp:cNvPr id="0" name=""/>
        <dsp:cNvSpPr/>
      </dsp:nvSpPr>
      <dsp:spPr>
        <a:xfrm>
          <a:off x="5647859" y="134674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processing unit that requires external memory and peripherals</a:t>
          </a:r>
        </a:p>
      </dsp:txBody>
      <dsp:txXfrm>
        <a:off x="5647859" y="1346744"/>
        <a:ext cx="3314475" cy="610289"/>
      </dsp:txXfrm>
    </dsp:sp>
    <dsp:sp modelId="{E1BB6822-E18C-419B-A3B0-B14C6D7ABC99}">
      <dsp:nvSpPr>
        <dsp:cNvPr id="0" name=""/>
        <dsp:cNvSpPr/>
      </dsp:nvSpPr>
      <dsp:spPr>
        <a:xfrm>
          <a:off x="5398383" y="213127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BC347-BFA3-4DD3-B401-561FDEEA790E}">
      <dsp:nvSpPr>
        <dsp:cNvPr id="0" name=""/>
        <dsp:cNvSpPr/>
      </dsp:nvSpPr>
      <dsp:spPr>
        <a:xfrm>
          <a:off x="5647859" y="195703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Used in computing systems for general-purpose tasks</a:t>
          </a:r>
        </a:p>
      </dsp:txBody>
      <dsp:txXfrm>
        <a:off x="5647859" y="1957034"/>
        <a:ext cx="3314475" cy="610289"/>
      </dsp:txXfrm>
    </dsp:sp>
    <dsp:sp modelId="{49DC5801-7B21-465D-92CB-62F40E1C6A7B}">
      <dsp:nvSpPr>
        <dsp:cNvPr id="0" name=""/>
        <dsp:cNvSpPr/>
      </dsp:nvSpPr>
      <dsp:spPr>
        <a:xfrm>
          <a:off x="5398383" y="274156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E762E-FA4F-471E-9F3B-835C586F38E5}">
      <dsp:nvSpPr>
        <dsp:cNvPr id="0" name=""/>
        <dsp:cNvSpPr/>
      </dsp:nvSpPr>
      <dsp:spPr>
        <a:xfrm>
          <a:off x="5647859" y="256732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 power consumption</a:t>
          </a:r>
        </a:p>
      </dsp:txBody>
      <dsp:txXfrm>
        <a:off x="5647859" y="2567324"/>
        <a:ext cx="3314475" cy="610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B3A62-6CB9-4BA1-B181-9DB876781A02}">
      <dsp:nvSpPr>
        <dsp:cNvPr id="0" name=""/>
        <dsp:cNvSpPr/>
      </dsp:nvSpPr>
      <dsp:spPr>
        <a:xfrm>
          <a:off x="2045876" y="615128"/>
          <a:ext cx="2910559" cy="34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3CAD8-6F02-4E5B-8899-08BADEC95CD0}">
      <dsp:nvSpPr>
        <dsp:cNvPr id="0" name=""/>
        <dsp:cNvSpPr/>
      </dsp:nvSpPr>
      <dsp:spPr>
        <a:xfrm>
          <a:off x="2045876" y="743726"/>
          <a:ext cx="213820" cy="213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6B956-DAFD-4B3E-A2E8-34884DC11B11}">
      <dsp:nvSpPr>
        <dsp:cNvPr id="0" name=""/>
        <dsp:cNvSpPr/>
      </dsp:nvSpPr>
      <dsp:spPr>
        <a:xfrm>
          <a:off x="2045876" y="0"/>
          <a:ext cx="2910559" cy="615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RISC</a:t>
          </a:r>
        </a:p>
      </dsp:txBody>
      <dsp:txXfrm>
        <a:off x="2045876" y="0"/>
        <a:ext cx="2910559" cy="615128"/>
      </dsp:txXfrm>
    </dsp:sp>
    <dsp:sp modelId="{BFDF13F5-4516-49EC-BAA8-D90E39B1F2F9}">
      <dsp:nvSpPr>
        <dsp:cNvPr id="0" name=""/>
        <dsp:cNvSpPr/>
      </dsp:nvSpPr>
      <dsp:spPr>
        <a:xfrm>
          <a:off x="2045876" y="1242134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C69F5-7034-40F3-828A-1D461F902417}">
      <dsp:nvSpPr>
        <dsp:cNvPr id="0" name=""/>
        <dsp:cNvSpPr/>
      </dsp:nvSpPr>
      <dsp:spPr>
        <a:xfrm>
          <a:off x="2249615" y="1099840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 fixed-length instructions</a:t>
          </a:r>
        </a:p>
      </dsp:txBody>
      <dsp:txXfrm>
        <a:off x="2249615" y="1099840"/>
        <a:ext cx="2706820" cy="498403"/>
      </dsp:txXfrm>
    </dsp:sp>
    <dsp:sp modelId="{E75C984C-5749-41AE-9117-AFE90B3F94A8}">
      <dsp:nvSpPr>
        <dsp:cNvPr id="0" name=""/>
        <dsp:cNvSpPr/>
      </dsp:nvSpPr>
      <dsp:spPr>
        <a:xfrm>
          <a:off x="2045876" y="1740538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23B69-065E-4F7A-852F-B51D8633553F}">
      <dsp:nvSpPr>
        <dsp:cNvPr id="0" name=""/>
        <dsp:cNvSpPr/>
      </dsp:nvSpPr>
      <dsp:spPr>
        <a:xfrm>
          <a:off x="2249615" y="1598244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Larger programs (more instructions needed)</a:t>
          </a:r>
        </a:p>
      </dsp:txBody>
      <dsp:txXfrm>
        <a:off x="2249615" y="1598244"/>
        <a:ext cx="2706820" cy="498403"/>
      </dsp:txXfrm>
    </dsp:sp>
    <dsp:sp modelId="{FE225C56-C17F-46E0-96D3-FA689070122C}">
      <dsp:nvSpPr>
        <dsp:cNvPr id="0" name=""/>
        <dsp:cNvSpPr/>
      </dsp:nvSpPr>
      <dsp:spPr>
        <a:xfrm>
          <a:off x="2045876" y="2238941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087C5-030A-42D1-A84E-6F8D857DDB44}">
      <dsp:nvSpPr>
        <dsp:cNvPr id="0" name=""/>
        <dsp:cNvSpPr/>
      </dsp:nvSpPr>
      <dsp:spPr>
        <a:xfrm>
          <a:off x="2249615" y="2096647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More general-purpose registers</a:t>
          </a:r>
        </a:p>
      </dsp:txBody>
      <dsp:txXfrm>
        <a:off x="2249615" y="2096647"/>
        <a:ext cx="2706820" cy="498403"/>
      </dsp:txXfrm>
    </dsp:sp>
    <dsp:sp modelId="{F48CB985-872D-449B-8610-938F0F8796DD}">
      <dsp:nvSpPr>
        <dsp:cNvPr id="0" name=""/>
        <dsp:cNvSpPr/>
      </dsp:nvSpPr>
      <dsp:spPr>
        <a:xfrm>
          <a:off x="5101963" y="615128"/>
          <a:ext cx="2910559" cy="34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D0E71-277F-412C-82E2-9AB53DD24C69}">
      <dsp:nvSpPr>
        <dsp:cNvPr id="0" name=""/>
        <dsp:cNvSpPr/>
      </dsp:nvSpPr>
      <dsp:spPr>
        <a:xfrm>
          <a:off x="5101963" y="743726"/>
          <a:ext cx="213820" cy="213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D1B57-7832-4B89-95C4-8AFE276B7A64}">
      <dsp:nvSpPr>
        <dsp:cNvPr id="0" name=""/>
        <dsp:cNvSpPr/>
      </dsp:nvSpPr>
      <dsp:spPr>
        <a:xfrm>
          <a:off x="5101963" y="0"/>
          <a:ext cx="2910559" cy="615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CISC</a:t>
          </a:r>
        </a:p>
      </dsp:txBody>
      <dsp:txXfrm>
        <a:off x="5101963" y="0"/>
        <a:ext cx="2910559" cy="615128"/>
      </dsp:txXfrm>
    </dsp:sp>
    <dsp:sp modelId="{70E1DB49-7C86-4648-A6DD-6841F659CF58}">
      <dsp:nvSpPr>
        <dsp:cNvPr id="0" name=""/>
        <dsp:cNvSpPr/>
      </dsp:nvSpPr>
      <dsp:spPr>
        <a:xfrm>
          <a:off x="5101963" y="1242134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4AF28-CD32-42C0-A1D0-39441DC691B9}">
      <dsp:nvSpPr>
        <dsp:cNvPr id="0" name=""/>
        <dsp:cNvSpPr/>
      </dsp:nvSpPr>
      <dsp:spPr>
        <a:xfrm>
          <a:off x="5305703" y="1099840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Complex variable-length instructions</a:t>
          </a:r>
        </a:p>
      </dsp:txBody>
      <dsp:txXfrm>
        <a:off x="5305703" y="1099840"/>
        <a:ext cx="2706820" cy="498403"/>
      </dsp:txXfrm>
    </dsp:sp>
    <dsp:sp modelId="{AE333FF5-933D-401B-970E-500F2B6A41D0}">
      <dsp:nvSpPr>
        <dsp:cNvPr id="0" name=""/>
        <dsp:cNvSpPr/>
      </dsp:nvSpPr>
      <dsp:spPr>
        <a:xfrm>
          <a:off x="5101963" y="1740538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15E8E-F599-41DB-BD4E-922AE7B90B2A}">
      <dsp:nvSpPr>
        <dsp:cNvPr id="0" name=""/>
        <dsp:cNvSpPr/>
      </dsp:nvSpPr>
      <dsp:spPr>
        <a:xfrm>
          <a:off x="5305703" y="1598244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Smaller programs (fewer instructions needed)</a:t>
          </a:r>
        </a:p>
      </dsp:txBody>
      <dsp:txXfrm>
        <a:off x="5305703" y="1598244"/>
        <a:ext cx="2706820" cy="498403"/>
      </dsp:txXfrm>
    </dsp:sp>
    <dsp:sp modelId="{1A7E25E0-AFF0-455A-B20B-5FA2E5DCC8EA}">
      <dsp:nvSpPr>
        <dsp:cNvPr id="0" name=""/>
        <dsp:cNvSpPr/>
      </dsp:nvSpPr>
      <dsp:spPr>
        <a:xfrm>
          <a:off x="5101963" y="2238941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22B8B-FD7F-4480-ACAE-4A9311E9D55C}">
      <dsp:nvSpPr>
        <dsp:cNvPr id="0" name=""/>
        <dsp:cNvSpPr/>
      </dsp:nvSpPr>
      <dsp:spPr>
        <a:xfrm>
          <a:off x="5305703" y="2096647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Fewer general-purpose registers</a:t>
          </a:r>
        </a:p>
      </dsp:txBody>
      <dsp:txXfrm>
        <a:off x="5305703" y="2096647"/>
        <a:ext cx="2706820" cy="498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10E1C-08D0-46F0-940D-5792E8E8F920}">
      <dsp:nvSpPr>
        <dsp:cNvPr id="0" name=""/>
        <dsp:cNvSpPr/>
      </dsp:nvSpPr>
      <dsp:spPr>
        <a:xfrm>
          <a:off x="2034042" y="575898"/>
          <a:ext cx="2724938" cy="320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D7A6B-7BFF-4774-8F6D-3B8EA43766F4}">
      <dsp:nvSpPr>
        <dsp:cNvPr id="0" name=""/>
        <dsp:cNvSpPr/>
      </dsp:nvSpPr>
      <dsp:spPr>
        <a:xfrm>
          <a:off x="2034042" y="696295"/>
          <a:ext cx="200183" cy="2001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FB4E-735F-48A2-B752-D8F130ADE83C}">
      <dsp:nvSpPr>
        <dsp:cNvPr id="0" name=""/>
        <dsp:cNvSpPr/>
      </dsp:nvSpPr>
      <dsp:spPr>
        <a:xfrm>
          <a:off x="2034042" y="0"/>
          <a:ext cx="2724938" cy="57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none" kern="1200" dirty="0"/>
            <a:t>Von </a:t>
          </a:r>
          <a:r>
            <a:rPr lang="en-US" sz="2800" u="none" kern="1200" dirty="0" err="1"/>
            <a:t>neumann</a:t>
          </a:r>
          <a:endParaRPr lang="en-US" sz="2800" u="none" kern="1200" dirty="0"/>
        </a:p>
      </dsp:txBody>
      <dsp:txXfrm>
        <a:off x="2034042" y="0"/>
        <a:ext cx="2724938" cy="575898"/>
      </dsp:txXfrm>
    </dsp:sp>
    <dsp:sp modelId="{AC816836-8BE7-43BE-B482-548AC85F5931}">
      <dsp:nvSpPr>
        <dsp:cNvPr id="0" name=""/>
        <dsp:cNvSpPr/>
      </dsp:nvSpPr>
      <dsp:spPr>
        <a:xfrm>
          <a:off x="2034042" y="1162917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F3F55-4DA5-48C4-A13A-F7655BAFEFE5}">
      <dsp:nvSpPr>
        <dsp:cNvPr id="0" name=""/>
        <dsp:cNvSpPr/>
      </dsp:nvSpPr>
      <dsp:spPr>
        <a:xfrm>
          <a:off x="2224788" y="1029698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Unified memory for program and data</a:t>
          </a:r>
        </a:p>
      </dsp:txBody>
      <dsp:txXfrm>
        <a:off x="2224788" y="1029698"/>
        <a:ext cx="2534192" cy="466617"/>
      </dsp:txXfrm>
    </dsp:sp>
    <dsp:sp modelId="{C63C6AFF-B4C3-488C-BEFC-C435E8299AEB}">
      <dsp:nvSpPr>
        <dsp:cNvPr id="0" name=""/>
        <dsp:cNvSpPr/>
      </dsp:nvSpPr>
      <dsp:spPr>
        <a:xfrm>
          <a:off x="2034042" y="1629535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0242A-772F-48A1-A6C4-084FBA5D639A}">
      <dsp:nvSpPr>
        <dsp:cNvPr id="0" name=""/>
        <dsp:cNvSpPr/>
      </dsp:nvSpPr>
      <dsp:spPr>
        <a:xfrm>
          <a:off x="2224788" y="1496315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Slower due to bus contention</a:t>
          </a:r>
        </a:p>
      </dsp:txBody>
      <dsp:txXfrm>
        <a:off x="2224788" y="1496315"/>
        <a:ext cx="2534192" cy="466617"/>
      </dsp:txXfrm>
    </dsp:sp>
    <dsp:sp modelId="{5402C73B-947D-4E6C-9593-8D84131C2883}">
      <dsp:nvSpPr>
        <dsp:cNvPr id="0" name=""/>
        <dsp:cNvSpPr/>
      </dsp:nvSpPr>
      <dsp:spPr>
        <a:xfrm>
          <a:off x="2034042" y="2096152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A6C38-B570-49A9-8209-11CAAEC864AA}">
      <dsp:nvSpPr>
        <dsp:cNvPr id="0" name=""/>
        <dsp:cNvSpPr/>
      </dsp:nvSpPr>
      <dsp:spPr>
        <a:xfrm>
          <a:off x="2224788" y="1962933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Simpler hardware</a:t>
          </a:r>
        </a:p>
      </dsp:txBody>
      <dsp:txXfrm>
        <a:off x="2224788" y="1962933"/>
        <a:ext cx="2534192" cy="466617"/>
      </dsp:txXfrm>
    </dsp:sp>
    <dsp:sp modelId="{1AA73192-7F44-4E99-82C1-0189629DB325}">
      <dsp:nvSpPr>
        <dsp:cNvPr id="0" name=""/>
        <dsp:cNvSpPr/>
      </dsp:nvSpPr>
      <dsp:spPr>
        <a:xfrm>
          <a:off x="4895227" y="575898"/>
          <a:ext cx="2724938" cy="320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032E6-E57E-43B3-85E0-10C9D6E52657}">
      <dsp:nvSpPr>
        <dsp:cNvPr id="0" name=""/>
        <dsp:cNvSpPr/>
      </dsp:nvSpPr>
      <dsp:spPr>
        <a:xfrm>
          <a:off x="4895227" y="696295"/>
          <a:ext cx="200183" cy="2001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B8818-5A85-4B98-B870-C11D353F279E}">
      <dsp:nvSpPr>
        <dsp:cNvPr id="0" name=""/>
        <dsp:cNvSpPr/>
      </dsp:nvSpPr>
      <dsp:spPr>
        <a:xfrm>
          <a:off x="4895227" y="0"/>
          <a:ext cx="2724938" cy="57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Harvard</a:t>
          </a:r>
        </a:p>
      </dsp:txBody>
      <dsp:txXfrm>
        <a:off x="4895227" y="0"/>
        <a:ext cx="2724938" cy="575898"/>
      </dsp:txXfrm>
    </dsp:sp>
    <dsp:sp modelId="{FA62CB64-C1A8-4A9A-9F19-7E15F11B1C9D}">
      <dsp:nvSpPr>
        <dsp:cNvPr id="0" name=""/>
        <dsp:cNvSpPr/>
      </dsp:nvSpPr>
      <dsp:spPr>
        <a:xfrm>
          <a:off x="4895227" y="1162917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5787E-852E-4490-B2EC-DD8D753CA15F}">
      <dsp:nvSpPr>
        <dsp:cNvPr id="0" name=""/>
        <dsp:cNvSpPr/>
      </dsp:nvSpPr>
      <dsp:spPr>
        <a:xfrm>
          <a:off x="5085973" y="1029698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Separate memory for program and data</a:t>
          </a:r>
        </a:p>
      </dsp:txBody>
      <dsp:txXfrm>
        <a:off x="5085973" y="1029698"/>
        <a:ext cx="2534192" cy="466617"/>
      </dsp:txXfrm>
    </dsp:sp>
    <dsp:sp modelId="{A8D311B6-4BA4-451E-9BFB-EE461840EEC6}">
      <dsp:nvSpPr>
        <dsp:cNvPr id="0" name=""/>
        <dsp:cNvSpPr/>
      </dsp:nvSpPr>
      <dsp:spPr>
        <a:xfrm>
          <a:off x="4895227" y="1629535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681B2-97E3-4D25-9BA1-9F20DAAAC926}">
      <dsp:nvSpPr>
        <dsp:cNvPr id="0" name=""/>
        <dsp:cNvSpPr/>
      </dsp:nvSpPr>
      <dsp:spPr>
        <a:xfrm>
          <a:off x="5085973" y="1496315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Faster due to simultaneous access</a:t>
          </a:r>
        </a:p>
      </dsp:txBody>
      <dsp:txXfrm>
        <a:off x="5085973" y="1496315"/>
        <a:ext cx="2534192" cy="466617"/>
      </dsp:txXfrm>
    </dsp:sp>
    <dsp:sp modelId="{AE5BC69F-57AE-48E3-964B-6D4F096ACCC5}">
      <dsp:nvSpPr>
        <dsp:cNvPr id="0" name=""/>
        <dsp:cNvSpPr/>
      </dsp:nvSpPr>
      <dsp:spPr>
        <a:xfrm>
          <a:off x="4895227" y="2096152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C453D-845E-44A1-A8AB-9D4022209E3F}">
      <dsp:nvSpPr>
        <dsp:cNvPr id="0" name=""/>
        <dsp:cNvSpPr/>
      </dsp:nvSpPr>
      <dsp:spPr>
        <a:xfrm>
          <a:off x="5085973" y="1962933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More complex hardware</a:t>
          </a:r>
        </a:p>
      </dsp:txBody>
      <dsp:txXfrm>
        <a:off x="5085973" y="1962933"/>
        <a:ext cx="2534192" cy="4666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61DCB-2297-4A0A-BD44-737A52B8CA6A}">
      <dsp:nvSpPr>
        <dsp:cNvPr id="0" name=""/>
        <dsp:cNvSpPr/>
      </dsp:nvSpPr>
      <dsp:spPr>
        <a:xfrm>
          <a:off x="2030774" y="690253"/>
          <a:ext cx="3266025" cy="384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AE161-FD44-4F0E-AC00-4633C5284002}">
      <dsp:nvSpPr>
        <dsp:cNvPr id="0" name=""/>
        <dsp:cNvSpPr/>
      </dsp:nvSpPr>
      <dsp:spPr>
        <a:xfrm>
          <a:off x="2030774" y="834557"/>
          <a:ext cx="239934" cy="2399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0E666-5469-4768-B8E0-DE821A11A4D5}">
      <dsp:nvSpPr>
        <dsp:cNvPr id="0" name=""/>
        <dsp:cNvSpPr/>
      </dsp:nvSpPr>
      <dsp:spPr>
        <a:xfrm>
          <a:off x="2030774" y="0"/>
          <a:ext cx="3266025" cy="690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RAM</a:t>
          </a:r>
        </a:p>
      </dsp:txBody>
      <dsp:txXfrm>
        <a:off x="2030774" y="0"/>
        <a:ext cx="3266025" cy="690253"/>
      </dsp:txXfrm>
    </dsp:sp>
    <dsp:sp modelId="{BDD1AFA4-A8D7-4250-9AE9-05243095C991}">
      <dsp:nvSpPr>
        <dsp:cNvPr id="0" name=""/>
        <dsp:cNvSpPr/>
      </dsp:nvSpPr>
      <dsp:spPr>
        <a:xfrm>
          <a:off x="2030774" y="1393836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D5D98-DFF8-48A3-9AAA-09FF5B421172}">
      <dsp:nvSpPr>
        <dsp:cNvPr id="0" name=""/>
        <dsp:cNvSpPr/>
      </dsp:nvSpPr>
      <dsp:spPr>
        <a:xfrm>
          <a:off x="2259395" y="1234164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Temporary storage for </a:t>
          </a:r>
          <a:r>
            <a:rPr lang="en-US" sz="1600" kern="1200" dirty="0" err="1"/>
            <a:t>variables,stack</a:t>
          </a:r>
          <a:r>
            <a:rPr lang="en-US" sz="1600" kern="1200" dirty="0"/>
            <a:t> and data</a:t>
          </a:r>
        </a:p>
      </dsp:txBody>
      <dsp:txXfrm>
        <a:off x="2259395" y="1234164"/>
        <a:ext cx="3037403" cy="559272"/>
      </dsp:txXfrm>
    </dsp:sp>
    <dsp:sp modelId="{B9460532-328E-4AF6-A538-B6F155CC7C80}">
      <dsp:nvSpPr>
        <dsp:cNvPr id="0" name=""/>
        <dsp:cNvSpPr/>
      </dsp:nvSpPr>
      <dsp:spPr>
        <a:xfrm>
          <a:off x="2030774" y="1953109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B857F-DAC5-4DBD-84B7-B1DE526B32EC}">
      <dsp:nvSpPr>
        <dsp:cNvPr id="0" name=""/>
        <dsp:cNvSpPr/>
      </dsp:nvSpPr>
      <dsp:spPr>
        <a:xfrm>
          <a:off x="2259395" y="1793437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Volatile(data lost when power is off)</a:t>
          </a:r>
        </a:p>
      </dsp:txBody>
      <dsp:txXfrm>
        <a:off x="2259395" y="1793437"/>
        <a:ext cx="3037403" cy="559272"/>
      </dsp:txXfrm>
    </dsp:sp>
    <dsp:sp modelId="{E0EDC2B3-8509-4D83-8E80-EEF193416BF5}">
      <dsp:nvSpPr>
        <dsp:cNvPr id="0" name=""/>
        <dsp:cNvSpPr/>
      </dsp:nvSpPr>
      <dsp:spPr>
        <a:xfrm>
          <a:off x="2030774" y="2512382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03631-5EB8-49E9-BAF7-01B4816B75E6}">
      <dsp:nvSpPr>
        <dsp:cNvPr id="0" name=""/>
        <dsp:cNvSpPr/>
      </dsp:nvSpPr>
      <dsp:spPr>
        <a:xfrm>
          <a:off x="2259395" y="2352710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Stores runtime </a:t>
          </a:r>
          <a:r>
            <a:rPr lang="en-US" sz="1600" kern="1200" dirty="0" err="1"/>
            <a:t>variables,stack</a:t>
          </a:r>
          <a:r>
            <a:rPr lang="en-US" sz="1600" kern="1200" dirty="0"/>
            <a:t> and temporary data</a:t>
          </a:r>
        </a:p>
      </dsp:txBody>
      <dsp:txXfrm>
        <a:off x="2259395" y="2352710"/>
        <a:ext cx="3037403" cy="559272"/>
      </dsp:txXfrm>
    </dsp:sp>
    <dsp:sp modelId="{E91DFE46-168D-4A48-AE6C-7AEA99639334}">
      <dsp:nvSpPr>
        <dsp:cNvPr id="0" name=""/>
        <dsp:cNvSpPr/>
      </dsp:nvSpPr>
      <dsp:spPr>
        <a:xfrm>
          <a:off x="5460100" y="690253"/>
          <a:ext cx="3266025" cy="384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BAE81-4166-488E-A4D9-DA1D9DC5F934}">
      <dsp:nvSpPr>
        <dsp:cNvPr id="0" name=""/>
        <dsp:cNvSpPr/>
      </dsp:nvSpPr>
      <dsp:spPr>
        <a:xfrm>
          <a:off x="5460100" y="834557"/>
          <a:ext cx="239934" cy="2399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DA793-F23C-4EEB-9D91-83B5E730B0B0}">
      <dsp:nvSpPr>
        <dsp:cNvPr id="0" name=""/>
        <dsp:cNvSpPr/>
      </dsp:nvSpPr>
      <dsp:spPr>
        <a:xfrm>
          <a:off x="5460100" y="0"/>
          <a:ext cx="3266025" cy="690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ROM</a:t>
          </a:r>
        </a:p>
      </dsp:txBody>
      <dsp:txXfrm>
        <a:off x="5460100" y="0"/>
        <a:ext cx="3266025" cy="690253"/>
      </dsp:txXfrm>
    </dsp:sp>
    <dsp:sp modelId="{DC08854D-BFCD-4078-A83B-FFA76847D21B}">
      <dsp:nvSpPr>
        <dsp:cNvPr id="0" name=""/>
        <dsp:cNvSpPr/>
      </dsp:nvSpPr>
      <dsp:spPr>
        <a:xfrm>
          <a:off x="5460100" y="1393836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B5D5B-2665-43BE-9D31-64344A9F2225}">
      <dsp:nvSpPr>
        <dsp:cNvPr id="0" name=""/>
        <dsp:cNvSpPr/>
      </dsp:nvSpPr>
      <dsp:spPr>
        <a:xfrm>
          <a:off x="5688722" y="1234164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Permanent storage for program code (firmware)</a:t>
          </a:r>
        </a:p>
      </dsp:txBody>
      <dsp:txXfrm>
        <a:off x="5688722" y="1234164"/>
        <a:ext cx="3037403" cy="559272"/>
      </dsp:txXfrm>
    </dsp:sp>
    <dsp:sp modelId="{4BAA7D7B-D487-4D97-AAD4-86975A42E787}">
      <dsp:nvSpPr>
        <dsp:cNvPr id="0" name=""/>
        <dsp:cNvSpPr/>
      </dsp:nvSpPr>
      <dsp:spPr>
        <a:xfrm>
          <a:off x="5460100" y="1953109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4EA7E-5BD6-421A-B3ED-20409E052C65}">
      <dsp:nvSpPr>
        <dsp:cNvPr id="0" name=""/>
        <dsp:cNvSpPr/>
      </dsp:nvSpPr>
      <dsp:spPr>
        <a:xfrm>
          <a:off x="5688722" y="1793437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Non-volatile(data remained after power-off)</a:t>
          </a:r>
        </a:p>
      </dsp:txBody>
      <dsp:txXfrm>
        <a:off x="5688722" y="1793437"/>
        <a:ext cx="3037403" cy="559272"/>
      </dsp:txXfrm>
    </dsp:sp>
    <dsp:sp modelId="{7ACB12DF-0382-4886-9464-7B63C4B1F611}">
      <dsp:nvSpPr>
        <dsp:cNvPr id="0" name=""/>
        <dsp:cNvSpPr/>
      </dsp:nvSpPr>
      <dsp:spPr>
        <a:xfrm>
          <a:off x="5460100" y="2512382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86EB1-6230-4EDE-B3FE-2EA6CB5B29D4}">
      <dsp:nvSpPr>
        <dsp:cNvPr id="0" name=""/>
        <dsp:cNvSpPr/>
      </dsp:nvSpPr>
      <dsp:spPr>
        <a:xfrm>
          <a:off x="5688722" y="2352710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Stores firmware , bootloader and constants</a:t>
          </a:r>
        </a:p>
      </dsp:txBody>
      <dsp:txXfrm>
        <a:off x="5688722" y="2352710"/>
        <a:ext cx="3037403" cy="5592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A8623-F82A-444C-B7EA-0340D3104322}">
      <dsp:nvSpPr>
        <dsp:cNvPr id="0" name=""/>
        <dsp:cNvSpPr/>
      </dsp:nvSpPr>
      <dsp:spPr>
        <a:xfrm>
          <a:off x="3512221" y="528080"/>
          <a:ext cx="2498684" cy="293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A3A27-BFFC-4417-9C90-DE92231DD596}">
      <dsp:nvSpPr>
        <dsp:cNvPr id="0" name=""/>
        <dsp:cNvSpPr/>
      </dsp:nvSpPr>
      <dsp:spPr>
        <a:xfrm>
          <a:off x="3512221" y="638481"/>
          <a:ext cx="183562" cy="183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B5768-E0E8-4D4C-B6AD-0803618C467F}">
      <dsp:nvSpPr>
        <dsp:cNvPr id="0" name=""/>
        <dsp:cNvSpPr/>
      </dsp:nvSpPr>
      <dsp:spPr>
        <a:xfrm>
          <a:off x="3512221" y="0"/>
          <a:ext cx="2498684" cy="52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 dirty="0"/>
            <a:t>SPAM(static RAM)</a:t>
          </a:r>
        </a:p>
      </dsp:txBody>
      <dsp:txXfrm>
        <a:off x="3512221" y="0"/>
        <a:ext cx="2498684" cy="528080"/>
      </dsp:txXfrm>
    </dsp:sp>
    <dsp:sp modelId="{260ACA52-A484-4D8E-9790-FBBEBF3C9BB8}">
      <dsp:nvSpPr>
        <dsp:cNvPr id="0" name=""/>
        <dsp:cNvSpPr/>
      </dsp:nvSpPr>
      <dsp:spPr>
        <a:xfrm>
          <a:off x="3512221" y="1066359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D28D-D001-4EC8-9574-87B9CD11A902}">
      <dsp:nvSpPr>
        <dsp:cNvPr id="0" name=""/>
        <dsp:cNvSpPr/>
      </dsp:nvSpPr>
      <dsp:spPr>
        <a:xfrm>
          <a:off x="3687129" y="944201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Speed:faster</a:t>
          </a:r>
          <a:endParaRPr lang="en-US" sz="1800" kern="1200" dirty="0"/>
        </a:p>
      </dsp:txBody>
      <dsp:txXfrm>
        <a:off x="3687129" y="944201"/>
        <a:ext cx="2323776" cy="427873"/>
      </dsp:txXfrm>
    </dsp:sp>
    <dsp:sp modelId="{611F9C0D-0F88-424D-9447-3B26ABB5291D}">
      <dsp:nvSpPr>
        <dsp:cNvPr id="0" name=""/>
        <dsp:cNvSpPr/>
      </dsp:nvSpPr>
      <dsp:spPr>
        <a:xfrm>
          <a:off x="3512221" y="1494233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D975B-EB35-4F6C-8D07-B3D2E9ECDA15}">
      <dsp:nvSpPr>
        <dsp:cNvPr id="0" name=""/>
        <dsp:cNvSpPr/>
      </dsp:nvSpPr>
      <dsp:spPr>
        <a:xfrm>
          <a:off x="3687129" y="1372075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Coast:Expensive</a:t>
          </a:r>
          <a:endParaRPr lang="en-US" sz="1800" kern="1200" dirty="0"/>
        </a:p>
      </dsp:txBody>
      <dsp:txXfrm>
        <a:off x="3687129" y="1372075"/>
        <a:ext cx="2323776" cy="427873"/>
      </dsp:txXfrm>
    </dsp:sp>
    <dsp:sp modelId="{F194F529-5BE8-4D0B-81BB-17CA26B1F1EF}">
      <dsp:nvSpPr>
        <dsp:cNvPr id="0" name=""/>
        <dsp:cNvSpPr/>
      </dsp:nvSpPr>
      <dsp:spPr>
        <a:xfrm>
          <a:off x="3512221" y="1922107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B4D65-2A1D-44AE-B944-11F0F8B05392}">
      <dsp:nvSpPr>
        <dsp:cNvPr id="0" name=""/>
        <dsp:cNvSpPr/>
      </dsp:nvSpPr>
      <dsp:spPr>
        <a:xfrm>
          <a:off x="3687129" y="1799949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Power </a:t>
          </a:r>
          <a:r>
            <a:rPr lang="en-US" sz="1600" kern="1200" dirty="0" err="1"/>
            <a:t>consumption:lower</a:t>
          </a:r>
          <a:endParaRPr lang="en-US" sz="1600" kern="1200" dirty="0"/>
        </a:p>
      </dsp:txBody>
      <dsp:txXfrm>
        <a:off x="3687129" y="1799949"/>
        <a:ext cx="2323776" cy="427873"/>
      </dsp:txXfrm>
    </dsp:sp>
    <dsp:sp modelId="{00ED9330-56DA-4820-B6B2-F674FC4BC5B4}">
      <dsp:nvSpPr>
        <dsp:cNvPr id="0" name=""/>
        <dsp:cNvSpPr/>
      </dsp:nvSpPr>
      <dsp:spPr>
        <a:xfrm>
          <a:off x="6135840" y="528080"/>
          <a:ext cx="2498684" cy="293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7FCF7-9641-4148-885E-F15D2E18DF1D}">
      <dsp:nvSpPr>
        <dsp:cNvPr id="0" name=""/>
        <dsp:cNvSpPr/>
      </dsp:nvSpPr>
      <dsp:spPr>
        <a:xfrm>
          <a:off x="6135840" y="638481"/>
          <a:ext cx="183562" cy="183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DFD48-CD77-42CA-A4CB-05E214D71E86}">
      <dsp:nvSpPr>
        <dsp:cNvPr id="0" name=""/>
        <dsp:cNvSpPr/>
      </dsp:nvSpPr>
      <dsp:spPr>
        <a:xfrm>
          <a:off x="6135840" y="0"/>
          <a:ext cx="2498684" cy="52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 dirty="0"/>
            <a:t>DRAM(Dynamic RAM)</a:t>
          </a:r>
        </a:p>
      </dsp:txBody>
      <dsp:txXfrm>
        <a:off x="6135840" y="0"/>
        <a:ext cx="2498684" cy="528080"/>
      </dsp:txXfrm>
    </dsp:sp>
    <dsp:sp modelId="{7D79C65A-737C-4E0C-808C-486E537DC170}">
      <dsp:nvSpPr>
        <dsp:cNvPr id="0" name=""/>
        <dsp:cNvSpPr/>
      </dsp:nvSpPr>
      <dsp:spPr>
        <a:xfrm>
          <a:off x="6135840" y="1066359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76685-E60D-4D4E-B6B2-FB2701632293}">
      <dsp:nvSpPr>
        <dsp:cNvPr id="0" name=""/>
        <dsp:cNvSpPr/>
      </dsp:nvSpPr>
      <dsp:spPr>
        <a:xfrm>
          <a:off x="6310748" y="944201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Speed:slower</a:t>
          </a:r>
          <a:endParaRPr lang="en-US" sz="1800" kern="1200" dirty="0"/>
        </a:p>
      </dsp:txBody>
      <dsp:txXfrm>
        <a:off x="6310748" y="944201"/>
        <a:ext cx="2323776" cy="427873"/>
      </dsp:txXfrm>
    </dsp:sp>
    <dsp:sp modelId="{D705D231-97E2-40F9-A058-90B9B3221093}">
      <dsp:nvSpPr>
        <dsp:cNvPr id="0" name=""/>
        <dsp:cNvSpPr/>
      </dsp:nvSpPr>
      <dsp:spPr>
        <a:xfrm>
          <a:off x="6135840" y="1494233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F32C0-52CE-49CD-8BE9-0A16512AAFB1}">
      <dsp:nvSpPr>
        <dsp:cNvPr id="0" name=""/>
        <dsp:cNvSpPr/>
      </dsp:nvSpPr>
      <dsp:spPr>
        <a:xfrm>
          <a:off x="6310748" y="1372075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Coast:Cheaper</a:t>
          </a:r>
          <a:endParaRPr lang="en-US" sz="1800" kern="1200" dirty="0"/>
        </a:p>
      </dsp:txBody>
      <dsp:txXfrm>
        <a:off x="6310748" y="1372075"/>
        <a:ext cx="2323776" cy="427873"/>
      </dsp:txXfrm>
    </dsp:sp>
    <dsp:sp modelId="{B7237E06-B154-45C0-B42C-6E15B62EA80A}">
      <dsp:nvSpPr>
        <dsp:cNvPr id="0" name=""/>
        <dsp:cNvSpPr/>
      </dsp:nvSpPr>
      <dsp:spPr>
        <a:xfrm>
          <a:off x="6135840" y="1922107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41E3C-593C-4D07-8A74-B5109DFEEDC3}">
      <dsp:nvSpPr>
        <dsp:cNvPr id="0" name=""/>
        <dsp:cNvSpPr/>
      </dsp:nvSpPr>
      <dsp:spPr>
        <a:xfrm>
          <a:off x="6310748" y="1799949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Power </a:t>
          </a:r>
          <a:r>
            <a:rPr lang="en-US" sz="1600" kern="1200" dirty="0" err="1"/>
            <a:t>consumption:Higher</a:t>
          </a:r>
          <a:endParaRPr lang="en-US" sz="1600" kern="1200" dirty="0"/>
        </a:p>
      </dsp:txBody>
      <dsp:txXfrm>
        <a:off x="6310748" y="1799949"/>
        <a:ext cx="2323776" cy="4278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2B2A4-CB85-4DA8-ADD0-64A5AA0D783B}">
      <dsp:nvSpPr>
        <dsp:cNvPr id="0" name=""/>
        <dsp:cNvSpPr/>
      </dsp:nvSpPr>
      <dsp:spPr>
        <a:xfrm>
          <a:off x="1519160" y="524717"/>
          <a:ext cx="2482770" cy="292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45B1A-D3BC-4972-9718-8DFC0A174C74}">
      <dsp:nvSpPr>
        <dsp:cNvPr id="0" name=""/>
        <dsp:cNvSpPr/>
      </dsp:nvSpPr>
      <dsp:spPr>
        <a:xfrm>
          <a:off x="1519160" y="634414"/>
          <a:ext cx="182393" cy="18239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86BB10-3728-4E07-BA5B-A553E877B2BB}">
      <dsp:nvSpPr>
        <dsp:cNvPr id="0" name=""/>
        <dsp:cNvSpPr/>
      </dsp:nvSpPr>
      <dsp:spPr>
        <a:xfrm>
          <a:off x="1519160" y="0"/>
          <a:ext cx="2482770" cy="52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AHB</a:t>
          </a:r>
        </a:p>
      </dsp:txBody>
      <dsp:txXfrm>
        <a:off x="1519160" y="0"/>
        <a:ext cx="2482770" cy="524717"/>
      </dsp:txXfrm>
    </dsp:sp>
    <dsp:sp modelId="{4D76E7A9-77C7-430E-84E8-18C31AD33DD3}">
      <dsp:nvSpPr>
        <dsp:cNvPr id="0" name=""/>
        <dsp:cNvSpPr/>
      </dsp:nvSpPr>
      <dsp:spPr>
        <a:xfrm>
          <a:off x="1519160" y="1059568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88419-76A0-4D9F-99F5-2D4C538EC8CB}">
      <dsp:nvSpPr>
        <dsp:cNvPr id="0" name=""/>
        <dsp:cNvSpPr/>
      </dsp:nvSpPr>
      <dsp:spPr>
        <a:xfrm>
          <a:off x="1692954" y="938188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Speed:High</a:t>
          </a:r>
          <a:endParaRPr lang="en-US" sz="1600" kern="1200" dirty="0"/>
        </a:p>
      </dsp:txBody>
      <dsp:txXfrm>
        <a:off x="1692954" y="938188"/>
        <a:ext cx="2308976" cy="425148"/>
      </dsp:txXfrm>
    </dsp:sp>
    <dsp:sp modelId="{505F60AF-E137-4505-8BDD-30B568965ACB}">
      <dsp:nvSpPr>
        <dsp:cNvPr id="0" name=""/>
        <dsp:cNvSpPr/>
      </dsp:nvSpPr>
      <dsp:spPr>
        <a:xfrm>
          <a:off x="1519160" y="1484716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8791EF-F4E4-42EA-8206-54AED8C05BC9}">
      <dsp:nvSpPr>
        <dsp:cNvPr id="0" name=""/>
        <dsp:cNvSpPr/>
      </dsp:nvSpPr>
      <dsp:spPr>
        <a:xfrm>
          <a:off x="1692954" y="1363336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More complex </a:t>
          </a:r>
        </a:p>
      </dsp:txBody>
      <dsp:txXfrm>
        <a:off x="1692954" y="1363336"/>
        <a:ext cx="2308976" cy="425148"/>
      </dsp:txXfrm>
    </dsp:sp>
    <dsp:sp modelId="{7F1D6263-1DB3-4505-8FD9-C23B75D944DA}">
      <dsp:nvSpPr>
        <dsp:cNvPr id="0" name=""/>
        <dsp:cNvSpPr/>
      </dsp:nvSpPr>
      <dsp:spPr>
        <a:xfrm>
          <a:off x="1519160" y="1909865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EDDA5-E145-40AB-8829-D6A5A4E260A9}">
      <dsp:nvSpPr>
        <dsp:cNvPr id="0" name=""/>
        <dsp:cNvSpPr/>
      </dsp:nvSpPr>
      <dsp:spPr>
        <a:xfrm>
          <a:off x="1692954" y="1788485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Uses a high-speed system clock</a:t>
          </a:r>
        </a:p>
      </dsp:txBody>
      <dsp:txXfrm>
        <a:off x="1692954" y="1788485"/>
        <a:ext cx="2308976" cy="425148"/>
      </dsp:txXfrm>
    </dsp:sp>
    <dsp:sp modelId="{C108B441-31A0-4CA4-BFD1-8D8E5EAB3AD2}">
      <dsp:nvSpPr>
        <dsp:cNvPr id="0" name=""/>
        <dsp:cNvSpPr/>
      </dsp:nvSpPr>
      <dsp:spPr>
        <a:xfrm>
          <a:off x="4126069" y="524717"/>
          <a:ext cx="2482770" cy="292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BAC5A-A850-4782-BFF1-2AF3316ABBD3}">
      <dsp:nvSpPr>
        <dsp:cNvPr id="0" name=""/>
        <dsp:cNvSpPr/>
      </dsp:nvSpPr>
      <dsp:spPr>
        <a:xfrm>
          <a:off x="4126069" y="634414"/>
          <a:ext cx="182393" cy="18239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6549C-1D5D-4234-8EFD-1D5A6D6123F6}">
      <dsp:nvSpPr>
        <dsp:cNvPr id="0" name=""/>
        <dsp:cNvSpPr/>
      </dsp:nvSpPr>
      <dsp:spPr>
        <a:xfrm>
          <a:off x="4126069" y="0"/>
          <a:ext cx="2482770" cy="52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APB</a:t>
          </a:r>
        </a:p>
      </dsp:txBody>
      <dsp:txXfrm>
        <a:off x="4126069" y="0"/>
        <a:ext cx="2482770" cy="524717"/>
      </dsp:txXfrm>
    </dsp:sp>
    <dsp:sp modelId="{7DF217DE-FBB9-47C0-8B70-87A5AD7EE825}">
      <dsp:nvSpPr>
        <dsp:cNvPr id="0" name=""/>
        <dsp:cNvSpPr/>
      </dsp:nvSpPr>
      <dsp:spPr>
        <a:xfrm>
          <a:off x="4126069" y="1059568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F281-B736-4C50-861C-B849E86DCBAD}">
      <dsp:nvSpPr>
        <dsp:cNvPr id="0" name=""/>
        <dsp:cNvSpPr/>
      </dsp:nvSpPr>
      <dsp:spPr>
        <a:xfrm>
          <a:off x="4299863" y="938188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Speed:low</a:t>
          </a:r>
          <a:endParaRPr lang="en-US" sz="1600" kern="1200" dirty="0"/>
        </a:p>
      </dsp:txBody>
      <dsp:txXfrm>
        <a:off x="4299863" y="938188"/>
        <a:ext cx="2308976" cy="425148"/>
      </dsp:txXfrm>
    </dsp:sp>
    <dsp:sp modelId="{3F795207-8522-4B03-8F58-5B613E0A9112}">
      <dsp:nvSpPr>
        <dsp:cNvPr id="0" name=""/>
        <dsp:cNvSpPr/>
      </dsp:nvSpPr>
      <dsp:spPr>
        <a:xfrm>
          <a:off x="4126069" y="1484716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7A82C-C7A8-40D9-960F-DEDE4E9BB7B9}">
      <dsp:nvSpPr>
        <dsp:cNvPr id="0" name=""/>
        <dsp:cNvSpPr/>
      </dsp:nvSpPr>
      <dsp:spPr>
        <a:xfrm>
          <a:off x="4299863" y="1363336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Simpler </a:t>
          </a:r>
        </a:p>
      </dsp:txBody>
      <dsp:txXfrm>
        <a:off x="4299863" y="1363336"/>
        <a:ext cx="2308976" cy="425148"/>
      </dsp:txXfrm>
    </dsp:sp>
    <dsp:sp modelId="{D67D46F6-B780-4853-84A6-5846687F2EB9}">
      <dsp:nvSpPr>
        <dsp:cNvPr id="0" name=""/>
        <dsp:cNvSpPr/>
      </dsp:nvSpPr>
      <dsp:spPr>
        <a:xfrm>
          <a:off x="4126069" y="1909865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83E0A-59B8-443C-9676-2EF8FA9DF11E}">
      <dsp:nvSpPr>
        <dsp:cNvPr id="0" name=""/>
        <dsp:cNvSpPr/>
      </dsp:nvSpPr>
      <dsp:spPr>
        <a:xfrm>
          <a:off x="4299863" y="1788485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Typically runs on a divided. Slower clock</a:t>
          </a:r>
        </a:p>
      </dsp:txBody>
      <dsp:txXfrm>
        <a:off x="4299863" y="1788485"/>
        <a:ext cx="2308976" cy="425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0T19:15:24.7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1,'4'7,"0"1,1-1,0 1,0-1,2 2,21 29,-1 2,-3 0,-1 2,7 20,-10-21,-10-22,-2 1,0-1,-2 1,0 1,-1-1,-1 1,-1 0,0 16,1-10,1 0,0-1,2 0,1 0,2 0,0-1,1-1,2 0,0 0,-2-8,0 0,1-1,0-1,4 3,-1-1,-1 0,0 1,2 6,-15-22,359 607,-346-578,-9-19,0 0,0 0,1-1,0 0,1 0,0 0,1-1,0 0,7 6,4-5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1:34.4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2256 2423,'204'-4,"341"-19,389-16,253-8,2606-45,-2693 91,-119 20,-136 12,-137 7,-132 5,-122 4,-107 6,-32 14,96 43,-301-79,-62-19,0-1,14-1,-38-7,0-1,0-1,0-1,0-1,15-4,-13-2,-23 6,0 0,0 0,0 0,1 1,-1-1,0 1,1-1,-1 1,0 0,4 1,-6-1,0 1,1 0,-1 0,0 0,0 0,1 0,-1 0,0 0,0 0,0 0,0 0,-1 1,1-1,0 0,0 1,-1-1,1 1,-1-1,1 1,-1-1,1 1,-1-1,0 1,0-1,0 1,0-1,0 1,0 0,1 32,0 0,-4 22,0-1,-22 764,20 7,106 2599,-75-2904,-9-142,1 36,-18-225,-1-81,7 36,27 393,-28 271,-13-661,-6-1,-8-1,-5 0,-25 66,45-185,1 1,1-1,-1 15,6-31,-1-1,2 0,-1 1,2-1,-1 1,1-1,1 0,0 0,0 0,1-1,0 2,21 34,3 0,7 8,-1-2,9 21,-21-32,-3-6,-1 0,-2 1,-1 2,-11-28,-1 0,-1 0,0 0,0 0,-1 0,0 0,0 1,-1-1,0 0,-1 1,0-1,0 0,-1 0,-2 8,2-14,0 0,0 0,0 0,0 0,-1 0,1 0,-1 0,1-1,-1 1,0-1,0 0,0 0,-1 0,1 0,0 0,-1-1,1 0,-1 1,1-1,-1-1,0 1,1 0,-3-1,-16 2,1 0,-1-2,-17-2,10 1,-1492 12,1004 14,-156 17,-645 63,-425 28,1410-116,-718-10,430-9,553 3,-880 3,0-26,-1524-116,1964 98,-272-14,650 56,74 0,-28-3,79 0,-1 1,1-1,-1 0,1-1,-1 1,1-1,0 0,0-1,0 1,0-1,0 0,1 0,-1-1,1 1,0-1,0 0,0 0,0 0,1-1,-1 1,1-1,1 0,-3-4,-4-12,0-1,2 0,0-1,2 1,-1-7,-2-8,-22-84,-23-100,13 28,-18-84,-15-94,-22-86,-24-78,-16-79,-8-87,-7-105,6-101,19-87,-25-892,127-1,50 1282,11 176,-23 291,7 1,8-13,-8 82,-14 54,-1 16,-1 18,-3 26,-4-39,1 0,0 1,1-1,0 0,0 0,0 0,1 0,0 0,0-1,0 1,1 0,0-1,1 0,-1 0,1 0,1 0,-1 0,14 10,0 0,0-2,1 0,1-1,1-1,19 8,40 16,19 3,-73-30,132 50,3-8,2-7,103 12,-157-39,276 51,-357-60,0 2,0 0,-1 2,-1 1,0 1,6 5,48 25,162 90,-130-70,-50-35,-49-24,0 1,-1-1,1 2,-1 0,0 0,-1 1,0 1,0 0,9 9,-18-15,0 1,0-1,0 0,0 0,0 1,0-1,-1 1,0 0,0-1,0 1,0 0,0 0,-1 0,0 1,-1 10</inkml:trace>
  <inkml:trace contextRef="#ctx0" brushRef="#br0" timeOffset="2680.753">2663 4940,'144'0,"48"0,116 0,1876 0,-2180 0,0 0,0 0,0 0,0 1,-1-1,1 1,0 0,-1 0,1 1,1 0,-4-1,1 0,0 0,0 1,-1-1,1 1,0 0,-1 0,0-1,1 1,-1 0,0 0,0 0,0 0,0 0,-1 0,1 0,0 1,-1-1,1 1,2 19,0 0,-1 1,-2 19,0-19,1 37,11 404,18 124,187 2314,-170-2437,-8-140,10 4,-40-288,-6-32,-1 0,-1 0,1 0,-1 0,-1 1,-4-8,0-1,0 0,0 0,0-1,0 1,0-1,-1 0,3 0,-51 4,0-3,0-2,1-2,-1-2,1-3,-19-6,-920-176,802 159,-1267-195,1279 207,-93 7,-179 13,148 2,298-3,0 1,0-1,-1-1,1 1,0 0,0-1,0 0,-1 1,1-1,0 0,0-1,0 1,1-1,-1 1,-1-1,3 0,0 0,0 1,0-1,0 0,0 0,0 0,0 1,1-1,-1 0,1 0,-1 0,1 0,0 0,0 0,0 0,0 0,0 0,0 0,1 0,-1 0,0 0,1 0,0 0,-1 0,1 0,22-68,26-53,-27 73,-3-1,-1 0,-3-2,3-25,-11 17,-2-1,-2 1,-5-36,-22-188,11 148,-74-695,34 345,28 175,14-257,11 289,2-99,-1 341,1 0,2 0,2 0,1 1,2 0,2 1,9-22,-18 56,-1-1,0 0,1 1,0 0,0-1,-1 1,1 0,1 0,-1 0,0 0,0 0,1 0,-1 1,1-1,-1 1,1 0,0-1,0 1,-1 1,1-1,0 0,9-1,-1 1,1 0,-1 1,1 0,0 1,-3-1,1 1,-1-1,1-1,-1 0,1 0,8-3,2-5,0 0,-1-2,0 0,11-10,9-5,-13 8,-1-1,-1-1,17-19,-17 16,1 0,1 2,7-3,7-4,-29 19,0 1,0 0,1 1,-1 0,2 1,-1 0,1 1,-1 0,1 1,1 1,3-1,0 2,-1-2,0 0,0-1,7-3,-7 2,1 1,0 0,12 0,-9 2</inkml:trace>
  <inkml:trace contextRef="#ctx0" brushRef="#br0" timeOffset="4753.609">2496 7576,'1'-6,"0"1,0 0,0 0,1 0,0 0,0 1,0-1,1 0,0 1,0-1,4-8,16-33,-3-2,12-39,-27 71,23-58,-9 26,4-23,-6 26,-16 44,-1 0,1-1,0 1,-1 0,1 0,0 0,0 0,0 0,0 0,0 0,0 1,0-1,0 0,0 0,1 1,-2 0,1 0,0 0,-1 0,1 0,0 0,-1 0,1 0,0 0,-1 1,1-1,0 0,-1 0,1 1,-1-1,1 0,0 1,-1-1,1 1,-1-1,1 1,-1-1,0 1,1-1,-1 1,1-1,-1 1,0 0,0-1,1 1,-1-1,0 2,3 4,0 1,-1 0,0 0,0 0,-1 0,0 1,0-1,-1 2,0 62,0-64,-2 28,-2 0,-2 0,-1-1,-1 0,-2 0,-1 0,9-32,2 1,-1-1,0 1,0-1,1 1,-1-1,1 1,0 0,0-1,0 1,0 0,1-1,-1-1,0-1,0 0,0 1,0-1,0 0,1 1,-1-1,0 0,0 0,1 1,-1-1,0 0,0 0,1 1,-1-1,0 0,1 0,-1 0,0 0,0 0,1 1,-1-1,0 0,1 0,-1 0,0 0,1 0,-1 0,1 0,-1 0,19-7,-12 1,0 1,-1 0,1-1,-1-1,-1 1,1-1,-1 0,0 0,-1 0,2-3,10-22,11-29,-18 40,29-68,-4-3,-4 0,14-80,-28 81,-7 37,1 1,3 1,15-37,-26 85,15-36,-16 39,-1-1,1 1,-1 0,1-1,0 1,0 0,0 0,0 0,0-1,0 1,0 0,0 0,0 0,0 1,0-1,1 0,-1 0,0 1,1-1,-1 0,0 1,1 0,-1-1,1 2,-1-1,0 1,0-1,0 1,0 0,0 0,0-1,0 1,0 0,0 0,0 0,0 0,0 0,-1 0,1 1,0-1,-1 0,1 0,-1 0,1 1,-1-1,0 0,0 1,1 0,4 35,-5-35,4 77,-5 39,-1-39,6 53,35 163,52 179,-50-274,-33-143,-2-1,-2 1,-3 0,-3 1,2-38</inkml:trace>
  <inkml:trace contextRef="#ctx0" brushRef="#br0" timeOffset="5869.196">5011 6977,'0'0</inkml:trace>
  <inkml:trace contextRef="#ctx0" brushRef="#br0" timeOffset="11975.021">4317 8342,'-3'-67,"-10"-59,1 18,-61-515,57 457,8-1,11-111,-1 69,-2 162,1-57,-1 102,0 0,0 0,0 0,1 0,-1 0,1 0,-1 0,1 0,0 1,0-1,0 0,0 0,0 0,0 1,0-1,0 1,1-1,-1 1,1-1,-1 1,1 0,-1 0,1-1,0 1,0 1,0-1,-1 0,1 0,0 1,0-1,0 1,0-1,0 1,0 0,0 0,0 0,0 0,0 0,1 0,10 2,1 0,0 1,0 1,-1 0,10 4,13 4,108 15,-82-18,-1 3,6 5,-48-12,-1 1,0 1,-1 1,1 1,-1 0,-1 1,0 1,13 11,-23-17,-1 1,0 0,1 0,-2 0,1 0,-1 1,0-1,0 1,-1 0,0 1,0-1,-1 0,0 1,0 0,-1-1,0 1,0 0,-1 0,0-1,0 1,-1 0,0 0,0-1,-1 1,0 0,0-1,-2 4,-2 4,0 1,-2-2,1 1,-2-1,0 0,0-1,-2 0,1-1,-2 0,0 0,0-1,-10 6,-7 2,0-2,-18 7,21-11,1 0,0 2,-21 17,32-21,0-1,-1 0,0-2,-10 5,20-10,0-1,0 1,-1-2,1 1,0 0,-1-1,1 0,-1 0,1-1,-1 0,0 0,1 0,-1 0,1-1,-1 0,0-1,4 2,1-1,0 1,0-1,0 1,0-1,0 1,0-1,0 0,0 0,0 0,0 1,0-1,1 0,-1 0,0 0,1 0,-1-1,0 1,1 0,-1 0,1 0,0 0,-1 0,1-2,-1-12</inkml:trace>
  <inkml:trace contextRef="#ctx0" brushRef="#br0" timeOffset="21148.75">14597 1441,'0'-1175,"-1"1170,2 1,-1-1,1 1,-1-1,1 1,0-1,1 1,-1 0,1 0,0 0,0 0,0 0,0 0,1 0,0 1,-1-1,1 1,1 0,0-2,2 1,0 0,0 0,1 0,-1 1,1 0,-1 0,1 0,0 1,0 0,0 1,7-1,23-2,1 1,0 2,-1 2,1 2,-1 1,15 4,3 4,0 2,-1 2,46 22,-85-31,0 0,0 1,-1 1,0 0,-1 1,0 0,0 1,-2 0,1 1,-1 1,-1 0,3 4,-9-10,1 0,-1 1,0-1,0 1,-1 0,0 0,-1 0,0 0,0 0,-1 1,0-1,0 1,-1-1,0 1,0-1,-1 1,0-1,-1 0,0 1,0-1,0 0,-1 0,-1 0,-2 5,-2 0,-1 0,0-1,0 0,-1-1,-1 0,0 0,-1-1,1 0,-2-1,-2 1,-29 16,-1-1,-19 6,37-19,-20 8,-1-3,-1-2,-26 4,1 1,0 2,71-21,-84 25,80-24,1-1,-1 0,0 0,0-1,1 0,-1 0,0 0,0-1,0 0,1 0,-7-3,11 3,1 1,-1-1,0 0,1 0,-1-1,1 1,-1 0,1 0,0-1,-1 1,1-1,0 1,0-1,0 0,0 1,0-3,-5-11</inkml:trace>
  <inkml:trace contextRef="#ctx0" brushRef="#br0" timeOffset="22416.961">15914 962,'-11'-1,"0"0,0 0,1-1,-1-1,0 0,1 0,-1-1,1-1,0 1,-6-5,-16-11,0-2,-10-10,27 21,-29-25,1-2,2-1,1-2,3-2,-7-13,33 40,1-1,0 0,1-1,2 0,-1 0,2-1,0 0,2 0,-1-6,0-8,1-2,2 1,1 0,4-31,-2 54,0-1,1 1,1-1,-1 1,2 0,0 0,0 0,1 1,1-1,5-8,-7 13,0 1,0 0,1 0,-1 0,1 1,0-1,0 1,1 0,-1 1,1-1,0 1,0 0,0 1,0-1,1 1,-1 0,1 1,-1 0,4-1,0 1,0 0,-1 1,1 0,0 1,0 0,-1 0,1 1,0 1,-1-1,0 1,1 1,-1 0,-1 0,1 1,0 0,-1 0,0 1,-1 0,1 1,-1-1,0 1,-1 1,5 6,4 4,-1 1,-2 1,1 0,1 6,-10-17,0 0,-1 1,0-1,0 1,-1 0,0 0,-1 0,0 0,-1 0,0 0,0 2,0-10,-1 1,1-1,-1 0,1 1,-1-1,0 0,0 0,0 0,0 1,0-1,-1 0,1 0,-1 0,1-1,-1 1,0 0,1-1,-1 1,0-1,0 1,0-1,0 0,-1 0,1 0,0 0,0 0,-1 0,1-1,0 1,-1-1,1 0,-12 2,0-1,0 0,0-1,0-1,-2 0,-7-1,-128-1,127 3</inkml:trace>
  <inkml:trace contextRef="#ctx0" brushRef="#br0" timeOffset="23788.846">16274 434,'11'0,"1"-1,-1-1,0 1,0-2,0 0,-1 0,1-1,8-4,13-9,-1 0,3-4,-6 3,-21 14,0 1,1 0,0 0,-1 1,1 0,0 0,6 0,-6 1,0-1,-1 1,1-2,0 1,-1-1,1 0,4-3,-7 3,0 0,0 1,1 0,-1 0,0 0,1 0,0 1,-1 0,1 0,0 0,0 1,0 0,-1 0,1 1,0-1,0 1,0 1,12 3,0 0,0 2,-1 1,10 5,-12-6,-11-5,0 0,0 0,0 1,0-1,-1 1,1 0,-1 0,3 3,4 8</inkml:trace>
  <inkml:trace contextRef="#ctx0" brushRef="#br0" timeOffset="29355.715">13925 4221,'0'0</inkml:trace>
  <inkml:trace contextRef="#ctx0" brushRef="#br0" timeOffset="31337.417">13901 4125,'-604'-24,"-69"0,669 23,1 1,0 0,0 0,-1 1,1-1,0 1,0 0,0-1,0 1,0 1,0-1,0 0,0 1,0 0,0-1,-1 2,2 0,0 0,1-1,-1 1,0 0,1 0,0 0,0 0,0 0,0 0,0 0,1 0,-1 0,1 1,0-1,0 0,0 3,4 257,-3 110,-5-281,-4 0,-5-1,-4 3,-26 128,-3 102,37-249,-3 0,-9 25,7-44,-6 52,20-107,0 0,-1 0,1 0,0 1,-1-1,1 0,0 0,0 0,0 1,0-1,0 0,1 0,-1 1,0-1,0 0,1 0,-1 0,1 0,-1 1,1-1,-1 0,1 0,0 0,0 0,-1 0,1 0,0-1,0 1,0 0,0 0,0-1,0 1,0 0,2-1,1 0,-1 0,0 0,1 0,-1-1,0 1,0-1,1 0,-1 0,0 0,0 0,1-1,103-35,2 4,0 5,30 0,333-39,-312 47,20-3,762-96,-909 116,-23 3,0-1,0 0,0 0,-1-1,1-1,-1 1,1-1,-1-1,0 0,0 0,6-4,1-4,-6 6,0 0,-1-1,0 0,-1-1,1 0,-1 0,-1-1,0 0,0 0,4-8,-4 2,0 0,-1-1,0 0,-1 0,-1 0,-1 0,0-1,-1-8,1-28,-3-1,-2-1,0-30,0-8,-3 0,-5 0,-3 1,-4 0,-30-88,29 133,-1 1,-17-26,13 32,-1 2,-2 0,-15-14,32 41,0 1,-2 0,1 1,-1 0,0 1,-1 0,0 1,0 0,-1 1,1 0,-1 1,-1 0,1 1,-1 1,0 0,-9-1,-5 2,1 0,0 2,-1 1,1 1,0 2,0 0,0 2,-2 1,-157 35,134-36,30-4</inkml:trace>
  <inkml:trace contextRef="#ctx0" brushRef="#br0" timeOffset="33404.345">13206 5323,'3'-63,"3"0,10-42,4-38,33-412,-52 543,1 1,1 0,0 0,0 0,1 0,0 0,1 1,0-1,1 1,0 1,1-1,0 1,0 0,3-2,-6 7,-1 0,1 1,0 0,0 0,0 0,1 0,-1 0,1 1,-1 0,1 0,0 0,0 1,0-1,0 1,0 1,0-1,0 0,0 1,0 0,0 1,0-1,0 1,0 0,0 0,0 0,0 1,0-1,0 1,-1 1,1-1,-1 1,3 1,5 6,-1 0,0 0,0 1,-1 1,-1-1,0 2,-1-1,2 5,20 26,-20-30,-1 0,0 0,-1 1,-1 0,0 1,-1 0,0 0,-1 0,-1 0,0 1,-1 0,-1 0,-1-1,0 1,-1 1,-1 7,0-19,1 1,-2-1,1 1,-1-1,0 0,0 0,0 0,-1 0,1 0,-1 0,-1 0,1-1,-1 0,1 0,-1 0,0 0,-1 0,1-1,-1 0,1 0,-1 0,-3 1,-13 6,-1-1,0-1,-1-2,-21 5,-21 7,48-12,1 1,0 1,0 1,1 1,-12 8,11-7,-121 65,121-66,3-3</inkml:trace>
  <inkml:trace contextRef="#ctx0" brushRef="#br0" timeOffset="35205.148">13519 9230,'-96'4,"0"5,-88 20,75-11,-1078 109,1174-126,-69 6,-22 7,80-9,0 0,0 2,0 0,1 2,0 0,-8 7,24-12,1 0,0 1,0-1,1 2,0-1,0 0,0 1,0 0,1 0,0 1,0-1,1 1,0 0,0 0,0 0,1 1,-7 21,2 1,1 0,0 13,1-5,-20 131,8 1,7 0,8 10,2-105,-1-29,1-1,3 0,1 1,2-1,13 42,-2-28,3 8,23 50,-35-101,0 0,1-1,1 0,0-1,1 0,1-1,0 0,1 0,0-2,1 0,0 0,1-1,0-1,1 0,0-1,6 1,39 15,1-4,1-2,56 8,-60-13,27 6,705 149,-452-110,126-2,-412-51,-1-2,1-3,-1-2,25-5,-60 5,0-1,0-1,-1-1,0 0,0-2,0 1,-1-2,0 0,0-1,-1 0,0-1,0-1,-1 0,-1-1,5-6,6-10,-2-2,0 0,-2-1,-2-1,-1-1,9-27,-2-2,-4-1,-2-1,1-22,-13 50,-1 0,-1 0,-3 0,0-1,-3 1,-1 0,-1 0,-2 0,-2 1,-1 0,-2 0,-1 2,-2-1,-8-11,-71-128,-25-23,20 54,-12-21,88 124,1 0,2-2,-5-18,-14-56,23 62,-3 0,-14-23,30 68,-1 1,0 0,-1 0,1 0,-2 1,1-1,-1 1,1 1,-2-1,1 1,-1 0,1 0,-1 1,-7-3,3 2,0 1,-1 1,1 0,-1 1,1 0,-1 0,0 1,0 1,0 0,0 1,-48 3,36-2</inkml:trace>
  <inkml:trace contextRef="#ctx0" brushRef="#br0" timeOffset="36442.819">12009 9828,'-2'24,"0"0,-2 0,0-1,-6 14,-2 14,3-17,-2 0,-1-1,-1 0,-15 24,21-41,-91 167,84-158,-1-1,-14 17,21-32,0 0,-1 0,0-1,0 0,-1-1,0 0,-7 4,6-5,-1-1,1 0,-1 0,0-1,-1 0,1-1,0-1,-12 1,78-27,38-16,-43 18,1 1,0 3,3 2,1 0,-1-3,33-18,-75 33,-1-1,0 0,0-1,0 0,-1 0,9-8,-7 2</inkml:trace>
  <inkml:trace contextRef="#ctx0" brushRef="#br0" timeOffset="37691.251">12225 9996,'-8'-4,"-8"-1,-3-5,-4 1,-2 1,-1-2,1 0,-5 2,0-1,0 0,1 3,2 1,5 6,7 7,5 2</inkml:trace>
  <inkml:trace contextRef="#ctx0" brushRef="#br0" timeOffset="38664.24">12847 10020,'-162'298,"-27"54,132-239,-46 65,100-174,0 1,-1-1,1 1,-1-1,0 0,0 0,0 0,-1-1,0 0,1 0,-4 2,0-3</inkml:trace>
  <inkml:trace contextRef="#ctx0" brushRef="#br0" timeOffset="40311.244">13159 10595,'-2'0,"0"0,0 1,0-1,0 1,0 0,1 0,-1-1,0 1,1 0,-1 0,0 1,1-1,-1 0,1 0,0 1,-1-1,1 1,-1 0,-22 34,16-22,-1-2,2 1,0 0,1 0,0 1,0 0,2 0,0 0,0 0,2 1,0-1,0 1,1 0,1 0,1 10,-1 4,0-17,0 0,0 0,1-1,1 1,0 0,2 5,-3-14,0 0,0 0,1-1,-1 1,1 0,0 0,0-1,0 1,0-1,0 0,0 1,1-1,-1 0,1 0,-1-1,1 1,0 0,0-1,0 0,0 1,0-1,0-1,0 1,0 0,3 0,10 0,0-1,0-1,-1 0,1 0,0-2,-1 0,15-5,1 0,-17 4,-1 0,1-2,-1 1,-1-2,12-6,35-17,-41 22,0-1,0 0,-1-1,0-1,14-13,6-8,27-30,-59 55,0 0,-1 0,1 0,-1-1,0 0,-1 1,0-2,0 1,-1 0,0 0,-1-1,1 1,-2-1,1 1,-1-1,0 1,-1-1,0 0,0 1,-1 0,0-1,-1 1,-2-5,2 8,0 0,-1 0,0 1,0-1,0 1,0 0,-1 0,0 1,1-1,-1 1,-1 0,1 0,0 1,-5-2,-14-6,0 2,-19-4,31 9,-1 0,0 1,0 1,0 0,0 1,0 0,1 1,-9 1,1 2,-1 1,1 1,0 1,-16 7,-125 51,87-43,53-15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49:35.6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13380 1722,'-88'19,"-10"-1,14-4,-215 34,-586 47,641-84,-1-10,-162-25,110-18,-75-29,117 20,221 44,0 1,-1 2,0 1,0 2,-14 2,47-1,-1 1,1-1,0 1,0 0,0-1,0 1,0 0,0 1,0-1,0 0,0 0,0 1,0-1,1 1,-1 0,1-1,-1 1,1 0,0 0,-1 0,1 0,0 0,0 0,0 0,1 0,-1 1,1-1,-1 0,1 0,0 1,-1 0,0 13,0-1,1 1,0 0,2 8,0 6,25 548,-7-213,8 160,7 186,-35-653,-1-41,1 0,0 0,1 0,1 1,1-1,3 9,-6-25,0 1,1 0,0-1,-1 1,1 0,0-1,0 1,0-1,0 0,0 1,0-1,1 0,-1 1,0-1,1 0,-1 0,1 0,-1 0,1-1,-1 1,1 0,-1 0,1-1,0 1,0-1,9 1,-1 0,1 0,0-1,0-1,3-1,78-8,21-8,392-76,274-50,886-127,22 64,-1185 164,-157 21,-205 16,54 8,-173-1,-15-1,0 0,1 0,-1 1,0 0,0 0,0 0,0 1,0 0,4 2,-3 0,-3-5,6-11,83-66,-63 56,-2-2,-1 0,0-2,19-26,-39 43,-1 0,0 0,0-1,-1 0,0 0,-1-1,0 1,-1-1,0 0,-1 0,0 0,0 0,-2 0,1-1,-1 1,-1 0,0 0,-1-2,-8-34,-2 1,-2 0,-2 1,-16-31,21 49,-99-215,-10 5,-59-75,46 106,106 170,-1 1,-1 1,-2 2,-17-13,37 36,-1 0,0 2,0-1,-1 1,0 1,0 1,0-1,-1 2,0 0,0 1,0 0,0 1,0 1,-1 0,-5 1,-30 2,1 3,0 1,-41 13,5-3,-1083 248,988-217,13-1,-135 16,217-54,59-7</inkml:trace>
  <inkml:trace contextRef="#ctx0" brushRef="#br0" timeOffset="1333.999">11983 2907,'11'-24,"11"-19,1 0,7-5,-23 37,0 1,1-1,0 2,1-1,0 1,1 1,0 0,0 0,1 1,6-4,-16 10,1 0,-1 0,1 0,-1 1,1-1,-1 0,1 1,-1-1,1 1,0-1,-1 1,1 0,0 0,-1 0,1 0,0 0,-1 0,1 0,-1 0,1 1,0-1,-1 1,1-1,-1 1,1 0,-1-1,1 1,-1 0,1 0,-1 0,1 1,0 1,-1 0,1 0,-1 0,0 0,0 0,0 0,0 0,0 0,-1 1,1-1,-1 0,0 0,0 1,0-1,-1 0,1 1,-4 22,0 1,-2-1,-1 0,-1 0,-1 0,-1-1,-14 23,133-207,-85 119,-10 15,1 0,1 1,1 1,1 1,1 0,1 1,-19 20,0 0,0-1,1 1,-1 0,0 0,1 0,-1 0,0 0,1 0,-1 0,1 0,0 1,-1-1,1 1,-1-1,1 1,0 0,-1-1,1 1,0 0,0 0,-1 0,1 0,0 1,-1-1,1 0,0 1,-1-1,1 1,0-1,-1 1,1 0,-1 0,1 0,-1 0,0 0,1 0,-1 0,0 0,0 1,0-1,1 0,-1 1,-1-1,1 1,0-1,0 2,6 10,-1 0,-1 1,-1-1,0 1,2 9,-2-5,1 4,-2-1,0 1,-1 0,-1 16,-1-15</inkml:trace>
  <inkml:trace contextRef="#ctx0" brushRef="#br0" timeOffset="2419.163">13465 2399,'-381'383,"370"-372,1 0,0 1,1 0,0 0,1 1,1 0,0 1,-2 4,7-13,1-1,-1 1,1 1,0-1,0 0,0 0,1 0,0 1,0-1,0 0,0 0,1 0,0 1,0-1,1 0,-1 0,1 0,0-1,0 1,1 0,0-1,-1 1,1-1,1 0,0 2,9 8,4 6,0-1,1-1,1-1,0 0,7 3,-21-17,1 1,0-1,0 0,0 0,0-1,0 0,0 0,0 0,1-1,-1 0,1 0,-1 0,1-1,-1 0,1 0,0-1,-1 0,1 0,-1-1,0 1,0-1,5-3,-4 3,-1-1,0 0,1-1,-2 0,1 0,0 0,-1 0,0-1,0 0,0 0,0 0,-1-1,0 0,0 0,-1 0,0 0,0 0,0-1,2-10</inkml:trace>
  <inkml:trace contextRef="#ctx0" brushRef="#br0" timeOffset="11021.666">1760 1425,'-7'1,"0"0,0 1,0 0,1 1,0-1,-1 1,1 0,0 1,-5 3,-7 3,-101 58,2 6,3 5,4 4,4 6,4 4,-16 24,79-73,1 1,2 2,3 1,1 2,3 2,2 0,3 2,0 3,-4 10,8-20,-12 45,27-76,1 0,1 0,1 1,0-1,1 1,1 0,2 15,-2-29,0 0,1-1,0 1,-1 0,1 0,0 0,0-1,1 1,-1-1,0 1,1-1,0 1,0-1,-1 0,1 1,1-1,-1 0,0-1,0 1,1 0,-1-1,1 1,-1-1,1 0,0 0,-1 0,1 0,0 0,0 0,0-1,12 2,0 0,0-1,0-1,0-1,9-1,8 1,297-2,102-4,-298-1,-1-6,29-10,-159 23,82-14,-1-3,79-30,-137 38,0 0,0-2,-1-1,-1-1,0 0,-1-2,0-1,-2 0,0-2,-1 0,7-10,-7 3,-1-1,-1 0,-2-1,-1-1,-1 0,-1-1,5-22,9-44,9-82,-25 112,-4 0,-2 0,-3-1,-5-22,3 77,0-1,-1 1,0 0,-1 0,-1 0,0 0,0 0,-1 1,-1 0,0 0,0 0,-3-1,4 5,-1 0,0 0,0 1,-1 0,0 0,0 1,0 0,-1 0,1 0,-1 1,-1 0,1 1,0 0,-1 0,1 1,-1 0,-4 0,-68-10,-2 4,1 4,-62 5,136 0,1-1,0 2,-1-1,1 1,0 0,0 1,0 0,0 0,1 0,-1 1,1 0,0 0,0 0,0 1,1 0,0 0,0 1,0-1,0 1,1 0,0 0,0 1,1-1,0 1,-1 1,-3 8</inkml:trace>
  <inkml:trace contextRef="#ctx0" brushRef="#br0" timeOffset="17310.004">2924 4114,'0'-1,"0"0,1 0,-1 0,1 0,-1 0,1 0,0 0,-1 0,1 0,0 0,0 1,0-1,0 0,-1 0,1 1,0-1,0 1,0-1,0 1,0-1,1 1,-1 0,0-1,0 1,0 0,0 0,0 0,1 0,33-3,-26 4,0 0,0 0,0 1,0 0,0 1,0 0,-1 0,0 1,0 0,0 1,0 0,0 0,0 1,-6-4,1 0,0 0,-1 0,0 0,1 1,-1-1,0 1,0 0,-1 0,1-1,0 1,-1 0,0 0,0 0,0 1,0-1,0 0,0 0,-1 0,0 1,0-1,0 0,0 1,0-1,0 0,-1 0,0 1,0-1,0 0,0 0,0 0,0 0,-1 0,1 0,-1 0,-2 2,2-2,-1 0,1 0,-1-1,0 1,0-1,0 1,0-1,-1 0,1 0,-1 0,1-1,-1 1,0-1,1 0,-1 0,0 0,0 0,0-1,1 0,-1 1,0-1,0-1,0 1,0-1,0 1,0-1,1 0,-1 0,0-1,1 1,-1-1,1 0,-1 0,1 0,0 0,0-1,0 1,0-1,0 0,1 0,-1 0,1 0,0 0,0 0,0-1,-1 0,-3-12,1 0,0 0,1 0,1 0,1 0,0-1,1 0,0 1,2-9,2-11,1 1,1 0,10-31,-4 25,1 0,3 0,1 1,2 1,2 1,1 1,24-32,-42 65,0 0,0 1,0-1,1 1,0 0,-1 0,1 0,0 0,0 1,0-1,1 1,-1 0,0 0,1 1,1-1,-3 2,0-1,0 1,0 0,0 0,0 1,0-1,0 0,0 1,0 0,0 0,0 0,-1 0,1 0,0 1,-1-1,1 1,-1-1,1 1,-1 0,0 0,0 0,0 0,0 1,1 1,11 15,-1 0,-2 2,0-1,-1 1,-1 1,6 19,44 136,-54-160,-1 0,0 0,-1 0,-1 1,-1 9,-3 92,0-42,1-22,1-51,0-14,0 1,0-49,-1-1,4-19,-2 59,2 0,0 0,1 0,1 1,1 0,1-4,0 4,1 1,0 0,1 0,0 0,2 1,0 1,1-1,0 2,1 0,1 1,0 0,1 1,1-1,-4 5,-7 4,1 0,-1 0,1 1,0 0,1 0,-1 0,4 0,-9 2,1 1,0 0,-1 0,1 0,0 0,-1 0,1 0,0 1,0-1,-1 0,1 1,-1-1,1 1,0 0,-1 0,1-1,-1 1,0 0,1 0,-1 0,0 0,1 1,-1-1,0 0,0 1,0-1,0 0,0 1,0-1,-1 1,1-1,0 1,3 7,0 1,-1-1,0 1,0 0,-1 0,0 0,-1 0,0 6,-2 87,-1-51,1 183,1-212</inkml:trace>
  <inkml:trace contextRef="#ctx0" brushRef="#br0" timeOffset="18884.884">1294 5934,'-20'1,"1"1,0 1,0 0,0 2,0 0,1 1,0 1,0 0,1 2,0 0,0 1,-10 8,-8 8,2 1,1 1,1 2,1 1,-4 9,10-10,2 0,1 2,1 1,2 0,1 1,1 1,-6 27,13-37,3 0,0 1,1 0,1 0,2 1,1-1,1 0,1 1,1-1,1 0,4 14,1-10,2 0,0 0,2-1,1 0,1-1,5 5,-7-14,0-1,2-1,0 0,0 0,2-2,0 0,1-1,0 0,8 3,-3-4,0-1,1-2,0 0,1-1,0-1,0-2,1 0,0-2,15 1,55 6,1-4,82-6,-161-3,0 0,0-1,0-1,-1 0,1-2,-1 0,-1 0,1-1,-1-1,4-3,7-6,-1-1,0 0,-1-2,-1-1,4-7,-5 5,-2-1,0-1,-2-1,0-1,-2-1,-1 0,-2-1,2-7,-7 13,-1 0,-1 0,0 0,-2-1,-1 0,-2 0,0 0,-1 0,-1 0,-1 0,-2-4,1 14,-1 1,-1-1,1 1,-2 0,0 0,-1 0,0 1,0 0,-2 1,1-1,-2 2,1-1,-1 1,-1 0,-28-22,0 2,-2 1,-15-6,42 26,-18-9,-1 2,0 1,-1 1,-1 2,0 1,0 2,-1 2,0 1,0 2,-1 1,0 2,-27 3,38 1,5 2</inkml:trace>
  <inkml:trace contextRef="#ctx0" brushRef="#br0" timeOffset="25371.473">15137 7183,'-12'1,"1"0,-1 1,1 0,0 1,0 0,-9 4,-6 2,-426 144,373-126,3 1,2 4,1 2,2 4,2 3,1 2,2 4,2 3,3 2,-33 37,70-62,2 1,0 1,2 1,1 0,2 2,0 0,-3 15,-6 21,4 1,2 0,1 17,11-47,1 1,2 0,2 0,2 0,4 40,-1-57,2 0,0 0,1-1,2 0,0 1,1-2,2 1,0-2,1 1,13 18,-11-22,0 0,0 0,2-2,0 0,1 0,14 9,-17-15,0-1,1 0,0-1,0-1,1 0,0-1,0 0,0-1,11 1,49 4,-1-2,1-4,0-3,16-5,32-7,-1-5,18-9,-59 7,0-4,-2-3,-1-4,-1-3,-2-4,-1-3,-2-2,-2-4,-2-3,33-33,-9 0,-3-4,30-40,-64 61,-4-2,-2-2,39-73,-77 119,0-1,-2 0,-1 0,-1-1,-1 0,3-21,-4 4,-2 0,-1 0,-3-32,0 61,0 0,-1 0,-1 0,1 0,-2 0,0 0,-4-8,4 13,0 1,-1-1,1 1,-2 0,1 0,-1 1,0 0,0 0,0 0,-1 0,0 1,-2-1,-9-4,0 0,-1 1,-1 1,1 1,-1 0,0 2,-1 0,1 1,-17 0,-32 0,1 3,-24 4,-22 0,92-3</inkml:trace>
  <inkml:trace contextRef="#ctx0" brushRef="#br0" timeOffset="27121.5">14735 10146,'-1'593,"-5"-550,6-42,0-1,0 1,0 0,-1 0,1-1,0 1,-1 0,1 0,0-1,-1 1,1 0,-1-1,1 1,-1-1,0 1,1 0,-1-1,1 0,-2 1,2-1,-1 0,0 0,0 0,1-1,-1 1,0 0,1 0,-1-1,0 1,1-1,-1 1,1 0,-1-1,1 1,-1-1,1 0,-1 1,1-1,-1 1,1-1,-1 0,1 1,0-1,0 0,-1 1,1-2,-3-4,0-1,1 1,-1-1,1 0,1 0,0 0,0 0,0-1,1 0,1-71,1 40,-3-196,3-94,-1 290,1 0,2 0,1 0,3 1,7-24,-14 60,0 0,0 0,0-1,0 1,1 0,-1 0,0 0,1 0,0 1,-1-1,1 0,0 1,0-1,0 1,0 0,0-1,0 1,0 0,0 0,1 0,-1 1,0-1,1 1,-1-1,0 1,1 0,-1-1,1 1,-1 0,0 1,1-1,-1 0,1 1,-1 0,0-1,3 2,2 0,1 1,0 0,-1 1,1-1,-1 2,0-1,-1 1,1 0,-1 0,2 2,-7-6,18 17,-1 1,-1 1,0 1,-2 0,0 1,0 3,-11-17,-1 0,1-1,-1 1,0 1,-1-1,0 0,1 5,-3-8,0 0,0 0,-1 0,1 0,-1 0,0 0,-1 0,1 0,-1-1,0 1,0 0,0-1,-3 4,1-1,-1 0,0 0,0-1,-1 1,0-1,0-1,0 1,-1-1,1 0,-1 0,-1-1,1 0,-15 6,0-1,-1-1,-11 3,14-6,0 2,0 0,0 2,1 0,-4 3,22-11,-1-1,1 1,-1 0,1 0,-1 0,1 0,0 0,-1 1,1-1,0 0,0 1,0-1,0 0,0 1,0-1,0 1,1 0,-1-1,0 1,1 0,-1-1,1 1,0 0,0 0,0-1,0 1,0 0,0 1,1-1,0 0,0 0,0-1,1 1,-1 0,0 0,1 0,-1-1,1 1,0-1,-1 1,1-1,0 0,0 0,0 1,0-1,0-1,0 1,0 0,1 0,46 20,-31-12,-1-1,1-1,1 0,-1-2,1 0,0-1,12 1,-11-7,-5-1</inkml:trace>
  <inkml:trace contextRef="#ctx0" brushRef="#br0" timeOffset="27380.857">14968 10358</inkml:trace>
  <inkml:trace contextRef="#ctx0" brushRef="#br0" timeOffset="28392.985">15433 10167,'1'57,"3"-1,3 1,2-1,3 0,9 23,10 18,4-2,30 53,-46-104,-10-22,1 0,1 0,1-1,10 13,-18-28,1-1,0 0,-1 0,2 0,-1-1,0 1,1-1,0 0,0-1,0 0,0 0,1 0,-1 0,1-1,0 0,0-1,0 0,1 1,-2-2,0 0,0 1,0-2,0 1,-1-1,1 0,0 0,0-1,-1 1,1-1,-1-1,1 1,-1-1,0 0,0 0,0 0,0-1,-1 0,1 0,-1 0,0 0,0-1,0 1,-1-1,0 0,0 0,0-1,-1 1,1 0,-1-1,0 0,0-3,5-22,0-1,-3 0,1-25,-4 42,-2 1,1-1,-2 1,0-1,-1 1,0 0,-1-1,0 2,-4-7,-2-4,-1 1,-2 1,0 0,-1 1,-1 0,0 1,-2 1,-18-17,5 10,10 8,0 1,-11-7,22 19,0 0,0 0,0 1,0 0,0 0,-1 1,0 0,-4 0,-18-1,-1 2,0 0,-25 4,27-1,26-1,9 0,4 0</inkml:trace>
  <inkml:trace contextRef="#ctx0" brushRef="#br0" timeOffset="29836.944">16259 10823,'30'-103,"29"-63,-27 80,18-52,63-120,-111 254,0 0,0 0,0 1,0-1,1 1,0-1,0 1,0 0,0 0,0 0,1 0,-3 2,0 1,0-1,0 1,0 0,-1-1,1 1,0 0,0 0,0 0,0 0,0 0,0 0,0 0,0 0,0 0,0 0,0 0,-1 1,1-1,0 0,1 1,0 0,0 1,0-1,0 0,-1 1,1-1,0 1,-1-1,0 1,1 0,-1 0,1 0,4 10,-1 0,1 0,-2 0,0 0,0 1,-1 0,-1-1,0 1,-1 0,0 1,1 6,1-1,1 1,4 12,-7-29,-1 0,1 0,1 0,-1 0,0 0,1-1,-1 1,1-1,0 1,0-1,0 1,2 0,-4-2,1-1,-1 0,1 0,-1 1,1-1,-1 0,1 0,-1 0,1 0,-1 0,1 1,-1-1,1 0,-1 0,1-1,0 1,-1 0,1 0,-1 0,1 0,-1 0,1 0,-1-1,1 1,-1 0,15-18,19-53,-22 45,0 0,16-22,105-131,-123 166,-5 7,-1 1,1 0,0 0,0 1,0-1,0 1,1 0,0 0,5-2,-9 5,0 0,0 1,0-1,-1 1,1-1,0 1,0 0,0 0,0 0,0 0,0 0,0 0,0 0,0 1,0-1,-1 0,1 1,0 0,0 0,0-1,-1 1,1 0,0 0,-1 0,1 1,-1-1,1 0,-1 1,0-1,0 0,1 1,-1 0,0-1,0 1,0 0,0 1,10 22,-1 0,-1 0,-2 1,0 1,-1-1,-2 4,7 24,2-6,2-1,16 34,-11-33,-3 1,3 19,-16-50</inkml:trace>
  <inkml:trace contextRef="#ctx0" brushRef="#br0" timeOffset="20338.031">638 8008,'-2'21,"0"0,-1 0,-2-1,-4 15,-8 47,12-46,-2 1,-2-2,-1 1,-1-2,-2 1,-2-1,-1-1,-7 9,-129 205,90-121,34-66,-9 10,20-36,12-23,-1-1,1 0,-2 0,-3 6,8-14,-1 1,1 0,-1-1,0 0,1 0,-1 1,0-1,0-1,0 1,-1 0,1-1,0 0,-1 0,1 0,0 0,-1 0,0-1,1 1,-1 0,1-1,-1 1,1-1,-1 0,1 0,-1-1,1 1,-1-1,1 1,-1-1,1 0,0-1,0 1,-1 0,1-1,0 0,0 0,0 0,1 0,-1 0,0 0,1-1,-1 1,1-1,0 0,0 0,0 0,0 0,1 0,-1 0,1 0,0-1,0 1,0 0,0-1,0 1,0-4,-1-1,1-1,0 0,0 1,0-1,1 1,0-1,1-3,0 9,-1 0,1 0,0 0,0 0,0 0,0 0,1 1,-1-1,1 0,-1 1,1-1,0 1,0 0,0-1,1 1,-1 0,0 0,1 1,-1-1,1 0,0 1,0-1,13-5,0 1,1 0,0 1,0 1,0 1,18-2,22 1,29 3,-33 1,37-5,87-24,-157 26,-3 2</inkml:trace>
  <inkml:trace contextRef="#ctx0" brushRef="#br0" timeOffset="21294.736">828 7987,'-48'-1,"1"3,0 2,0 2,-12 4,-42 7,53-10,-27 9,73-16,-1 1,1 0,0 0,0 0,-1 0,1 0,0 0,0 1,0-1,0 1,1-1,-1 1,-6 8</inkml:trace>
  <inkml:trace contextRef="#ctx0" brushRef="#br0" timeOffset="22148.946">1802 8199,'-2'8,"0"1,0-1,0 1,-1-1,0 0,-1 0,0-1,0 1,-1-1,0 0,-2 3,-5 8,-53 87,-39 62,-20 57,91-164,-26 36,-14 23,67-111,1 0,-1-1,0 1,-6 4,7-7,-1 1,1 0,0 0,1 0,0 1,0-1,-2 5,1 2</inkml:trace>
  <inkml:trace contextRef="#ctx0" brushRef="#br0" timeOffset="23530.461">2119 8918,'-2'13,"1"0,-2 0,0 0,0 0,-1-1,-1 1,-5 10,3-7,1 0,0 1,1 0,1 2,-2 34,3-1,2 1,3 0,2 4,-2-41,1 0,1 0,0 0,1-1,1 1,11 39,-15-44,0-1,2 1,-1-1,1 0,1 0,0 0,0 0,3 2,-6-9,0 0,1-1,-1 1,1-1,0 1,0-1,0 0,0 0,0 0,0-1,1 1,-1-1,0 0,1 0,-1 0,1 0,-1 0,1-1,0 0,-1 0,1 0,0 0,-1 0,1-1,-1 1,2-1,7-2,0 0,0-1,-1 0,0-1,0 0,0-1,0 0,-1-1,0 0,1-2,17-15,-1-2,16-20,-15 15,-17 20,0-1,-1 0,0 0,-1-1,0-1,-1 0,-1 0,0 0,-1-1,-1 0,0 0,-1 0,0-1,-1-2,0-9,0-1,-2 1,-1-1,-1-1,0 18,0-1,-1 1,-1-1,1 1,-2-1,0 1,0 1,-1-1,0 0,-6-7,5 10,-1 0,0 0,-1 1,0 0,0 1,0-1,-1 2,0-1,0 1,0 1,-1-1,0 2,0-1,0 1,0 1,0 0,-2 0,-21-2,-1 0,1 3,-1 1,-20 3,36-1,0 0,0 2,1 0,0 1,-1 1,2 1,-1 0,1 1,-11 7,14-5</inkml:trace>
  <inkml:trace contextRef="#ctx0" brushRef="#br0" timeOffset="12737.653">1611 3902,'0'564,"0"-558,0-1,0 1,0-1,-1 1,0-1,0 1,0 1,1-7,0 0,0 0,0 0,0 0,-1-1,1 1,0 0,0 0,0 0,0 0,0 0,0 0,0 0,0 0,0 0,0 0,0 0,0 0,-1 0,1-1,0 1,0 0,0 0,0 0,0 0,0 0,0 0,0 0,-1 0,1 0,0 0,0 0,0 0,0 0,0 0,0 0,0 0,0 0,-1 1,1-1,0 0,0 0,0 0,0 0,0 0,0 0,0 0,0 0,0 0,0 0,0 0,0 0,-1 0,1 1,0-1,0 0,0 0,0 0,0 0,0 0,0 0,0 0,0 0,0 1,0-1,0 0,0 0,-5-14,0-20,-2-196,12-40,5 78,1-99,-13 259,1-37,1 65,1 0,-1 0,1 0,0 0,0 0,0 0,0 0,0 1,1-1,0 0,0 1,0-1,0 1,1-1,-1 3,-1-1,1 0,-1 1,1-1,0 1,0-1,0 1,0 0,0 0,0 0,0 0,0 0,0 0,0 1,0-1,1 1,-1-1,0 1,0 0,1 0,-1 0,0 0,0 1,1-1,-1 0,0 1,0 0,1-1,-1 1,0 0,0 0,0 0,0 0,0 1,-1-1,3 2,3 3,-1 0,1 1,-1 0,0 0,-1 1,0 0,0 0,1 3,24 39,-22-39,-1 1,0-1,-1 1,0 1,-1-1,0 1,-1 0,-1 0,0 0,1 10,-3-7,-1 0,0 0,-1 0,0 0,-2-1,0 1,-4 11,3-16,0 0,-1-1,0 1,-1-1,0 0,0-1,-1 0,-1 0,0 0,-8 7,-34 29,-10 10,-11 17,69-71,0 1,1 0,-1 0,1 0,-1-1,1 2,0-1,0 0,0 0,0 0,0 0,0 1,1-1,-1 0,1 1,-1-1,1 1,0-1,0 0,0 1,0-1,1 1,-1-1,1 0,-1 1,1-1,0 0,0 0,0 1,1 1,1 0,1 0,-1 1,1-1,0 0,0-1,1 1,-1-1,1 0,-1 0,1 0,0-1,0 0,2 1,13 5,0-2,0 0,1-1,9 0,-11-3</inkml:trace>
  <inkml:trace contextRef="#ctx0" brushRef="#br0" timeOffset="14051.222">1992 4431,'1'-31,"1"0,2 1,2-1,0 1,6-14,20-51,4 0,-10 26,10-28,4-14,5 2,12-14,-53 117,0 0,0 0,0 0,1 0,-1 1,1 0,1 0,-5 4,-1 0,1 1,0-1,0 0,0 1,0-1,0 1,0-1,0 1,0-1,0 1,0 0,0 0,1-1,-1 1,0 0,0 0,0 0,1 0,-1 1,0 0,0-1,0 1,0 0,0-1,0 1,0 0,0 0,-1 0,1 0,0 0,0 0,-1 0,1 0,-1 0,1 0,-1 0,1 0,-1 0,0 0,1 1,-1-1,0 0,5 27,-2 1,-1-1,-1 1,-1-1,-3 18,0 23,2 517,-2-556,3-30,0 0,0 0,0 0,0 1,-1-1,1 0,0 0,0 0,0 0,0 0,0 0,0 1,0-1,-1 0,1 0,0 0,0 0,0 0,0 0,0 0,-1 0,1 0,0 0,0 0,0 0,0 0,-1 0,1 0,0 0,0 0,0 0,0 0,-1 0,1 0,0 0,0 0,0 0,0 0,0 0,-1 0,1 0,0 0,0 0,0-1,-11-13,4 1</inkml:trace>
  <inkml:trace contextRef="#ctx0" brushRef="#br0" timeOffset="15108.493">2204 4325,'16'0,"1"-1,-1 0,1-2,12-2,-25 4,-1 0,1 0,0 0,0 0,-1-1,1 1,-1-1,1 0,-1 0,0 0,0-1,0 1,0-1,0 0,0 0,-1 0,1 0,-1 0,0 0,0-1,0 1,1-4,-3 6,0 0,1 0,-1-1,0 1,0-1,0 1,0 0,0-1,-1 1,1 0,0-1,0 1,-1 0,1 0,-1-1,1 1,-1 0,0 0,0 0,1-1,-1 1,-2-2,0 0,1 1,-1-1,0 1,0-1,-1 1,1 0,-1 0,-7-4,-1 1,1 0,-1 1,-6-1,-6 1,1 1,0 1,-1 1,1 0,-13 3,-6 0,24-2</inkml:trace>
  <inkml:trace contextRef="#ctx0" brushRef="#br0" timeOffset="31934.015">9909 3373,'-5'-1,"0"0,0 0,0-1,0 1,1-1,-1 0,1-1,-1 1,1-1,0 0,-4-3,-11-6,-446-252,-125-33,505 257,2-4,-67-48,62 36,66 38,-1 2,0 0,-1 1,-1 2,0 0,-1 2,0 0,-4 1,-393-123,-44-12,323 107,-2 6,-42 1,-580-59,511 73,-221 15,227 5,-730-3,922 2,1 2,0 3,-10 5,-171 43,184-40,-220 51,208-53,-1-4,0-2,-11-3,-281-5,128-1,223 2</inkml:trace>
  <inkml:trace contextRef="#ctx0" brushRef="#br0" timeOffset="34522.026">7665 2145,'-1'4,"2"0,-1 0,0 0,1 0,0 1,0-1,0 0,1-1,-1 2,9 24,636 2039,-574-1840,-50-166,15 23,2 10,-19-39,-4 1,-2 1,-2 0,-3 1,-3 1,10 300,-15-293,3 751,-5-602,2-213,-1 1,0 0,-1-1,1 1,-1-1,1 1,-1 0,0-1,-1 0,1 1,0-1,-1 0,0 0,0 1,0-1,0-1,0 1,-1 0,1-1,-1 1,0-1,0 1,-3 1,0-1,0-1,0 1,-1-1,1 0,0 0,-1-1,0 0,1 0,-1 0,-5-1,-41 0,0-2,0-2,0-2,0-3,1-2,-26-10,-18-4,-2 4,0 5,-76-2,-301 2,365 15,-593-21,-240-2,510 23,-301 4,384 18,-34 0,100-22,-102 2,328 3,0 3,0 2,-18 6,-43 17,-3 5,-323 100,433-133,0-1,-1-1,-10 2,5-3</inkml:trace>
  <inkml:trace contextRef="#ctx0" brushRef="#br0" timeOffset="128683.457">9888 7500,'-694'33,"141"-3,368-19,-27 11,191-19,-33 2,0 2,0 3,1 3,1 1,-2 4,5-1,38-15,1 1,-1 1,1-1,0 2,0 0,1 0,0 0,-1 1,2 1,-1-1,1 2,-5 4,8-5,0 0,1 0,-1 0,2 0,-1 1,1 0,0 0,1 0,-1 0,2 0,-1 0,1 2,-1 19,0 1,4 26,-1-9,2 1439,-3-1016,0-462,-4 53,3-58,1 1,-1-1,0 0,0 0,0 0,0 0,0 0,-1 0,0 0,1-1,-1 1,0 0,0-1,0 0,-1 1,-2 1,12-9,5-4,1 1,0 0,1 1,13-5,38-8,2 3,0 3,1 3,46-1,-43 4,1317-93,-1041 83,849-75,-500-27,-634 108,-33 8,0-1,0-2,0-1,-1-1,0-1,23-13,-46 20,-1-1,0 0,1 0,-2 0,1-1,0 1,-1-1,0 0,0 0,-1 0,1 0,-1 0,0-1,0 1,-1-1,1 1,-1-1,-1 0,1 1,-1-1,0-1,1-19,-2 0,0 0,-2 0,-1 0,-21-118,5 24,4-2,-19-316,-22-224,30 462,-8 1,-24-54,34 164,-4 1,-34-67,61 149,-1 0,0 1,0 0,0 0,-1 0,1 0,-1 0,0 1,-1-1,1 1,-1 0,0 0,0 1,-2-2,0 2,1 1,-1 0,0-1,0 2,0-1,0 1,0 1,0-1,0 1,-1 0,1 1,-1-1,-11 3,-1 1,1 0,-1 2,-10 4,-23 7,-48 15,1 5,-3 6,5-2,-1-5,-11-1,2-13,76-17,0 1,1 2,-20 7,-273 121,238-102,-58 22,-4 10,113-49,-6 4,-1-2,-25 7,63-26,1 1,0 0,-1 1,1-1,0 1,0-1,0 1,0 0,0 0,0 0,0 1,1-1,-1 1,1-1,-1 1,1 0,0 0,0 0,1 0,-2 3,-2 9</inkml:trace>
  <inkml:trace contextRef="#ctx0" brushRef="#br0" timeOffset="130722.345">8956 8135,'-1'1042,"3"-1028,0 0,0 0,1-1,1 1,0-1,1 0,0 0,1-1,3 5,4 11,-12-26,-1 0,1-1,0 1,0-1,0 1,0-1,0 1,0-1,0 1,0-1,1 0,-1 0,1 1,-1-1,2 0,-3 0,1-1,0 0,0 0,0 0,-1 0,1 0,0 0,0 0,-1 0,1 0,0 0,0 0,-1 0,1-1,0 1,0 0,-1-1,1 1,0 0,-1-1,1 1,0-1,-1 1,1-1,4-5,0 1,0-1,-1-1,0 1,0 0,1-6,4-4,34-48,3 2,44-46,-78 94,0 0,-1-2,-1 1,0-2,-1 1,0-1,0-4,-7 16,0-1,-1 1,1-1,-1 0,0 0,0 1,-1-1,1 0,-1 0,-1 0,1 0,-1 1,0-1,0 0,-1 1,0-1,0 1,0-1,0 1,-1 0,0 0,0 0,-1 0,-2-4,-14-9,0 1,-1 0,-1 2,0 0,-1 1,-1 1,2 0,2 2,0 1,0 0,-1 2,0 0,-1 1,0 2,0 0,0 1,-21-1,41 5,0 0,0 0,1 0,-1 0,0-1,0 1,0-1,1 0,-1 1,0-1,1 0,-1 0,0 0,1 0,-1 0,0-1,2 1,0 1,-1 0,1-1,0 1,0 0,0-1,0 1,0-1,-1 1,1 0,0-1,0 1,0 0,0-1,0 1,0-1,0 1,0 0,1-1,-1 1,0-1,0 1,0 0,0-1,0 1,1 0,-1-1,16-11,26-6,2 2,0 2,1 2,0 2,27-1,-44 6,-14 4,0-1,-1-1,1-1,0 0,6-3,-16 5,0 0,0 0,0 0,-1-1,1 1,-1-1,0 0,1 0,-1 0,-1-1,1 1,0-1,-1 1,0-1,0 0,0 0,0 0,-1 0,1 0,-1-2,1-2,-1-1,0 0,0 0,-1 0,0 1,-1-1,1 0,-2 0,1 1,-1-1,-1 1,-1-6,-3-3,0 1,-1-1,-1 1,0 1,-9-11,16 24,0-1,-1 1,1-1,-1 1,0 0,1 0,-1 0,0 1,0-1,-1 1,1-1,0 1,0 0,-1 0,1 0,0 1,-1-1,-13-1,1 1,0 1,-7 1,11-1,0 1,0-2,0 0,-11-2,16 1,1 0,0 0,-1 1,1-1,-1 1,1 1,-1-1,1 1,-1 0,1 1,-1-1,1 1,-3 3</inkml:trace>
  <inkml:trace contextRef="#ctx0" brushRef="#br0" timeOffset="131878.786">9676 8410,'1'3,"1"-1,0 1,-1 0,0 0,1 0,-1 0,0 1,-1-1,1 0,0 3,3 13,22 47,14 25,-17-43,-3 0,-1 2,4 25,-3 6,-18-210,-4-5,4-200,-1 323,0-1,0 0,1 1,1-1,0 1,1 0,0 0,0 0,1 0,1 1,-1 0,2 0,0 0,0 1,0 0,1 0,1 1,-1 0,1 1,1 0,-1 0,1 1,0 0,1 0,-1 2,1-1,8-1,-10 3,8-3,1 1,-1 1,1 0,12 0,-27 4,0-1,0 1,0 0,0 0,0 0,0 0,1 1,-1-1,0 1,0 0,0 0,0 0,-1 0,1 0,0 1,0-1,-1 1,1 0,-1-1,1 1,-1 1,0-1,0 0,0 0,0 1,0-1,0 1,-1 0,1 1,4 12</inkml:trace>
  <inkml:trace contextRef="#ctx0" brushRef="#br0" timeOffset="133614.516">8469 6336,'3'1,"1"1,0 0,-1 0,1 0,-1 0,0 1,0-1,0 1,0 0,0 0,0 0,1 2,10 9,38 34,-2 3,21 29,-53-56,0 0,-2 2,8 16,-11-17,1-1,1-1,2 0,3 3,12 13,-2 1,15 28,-31-32,-14-33,1 0,0 0,0 0,0 0,0 0,0 0,1 0,-1 0,1-1,0 1,-1 0,2-1,-1 0,0 1,0-1,1 0,0 0,13 11,0-1,-1 2,0 0,-1 1,-1 0,0 1,-1 1,-1 0,2 5,1-2,1 0,0-2,8 8,-22-25,-1-1,1 1,0 0,-1 0,1 0,0-1,0 1,0 0,0-1,0 1,-1-1,1 1,0-1,0 1,0-1,0 0,1 1,-1-1,0 0,0 0,0 0,0 0,0 0,0 0,0 0,0 0,0 0,0 0,0-1,0 1,0 0,0-1,1 0,5-6</inkml:trace>
  <inkml:trace contextRef="#ctx0" brushRef="#br0" timeOffset="135231.303">11835 7183,'41'-3,"1"-2,0-1,-1-3,39-12,-7 2,281-60,262-20,-530 89,0 4,1 4,-1 3,66 11,-119-6,0 1,-1 2,0 2,-1 0,0 2,22 14,-40-20,0 2,-1 0,0 0,-1 1,8 9,27 22,-27-25,-1 1,0 0,9 14,15 16,-8-4,-29-35,0 0,1 0,1 0,-1-1,1 0,4 3,-11-10,1 1,-1-1,0 1,1-1,-1 1,1-1,-1 0,1 1,-1-1,1 1,-1-1,1 0,-1 1,1-1,-1 0,1 0,-1 0,1 1,0-1,-1 0,1 0,-1 0,1 0,0 0,-1 0,1 0,-1 0,1 0,0 0,-1-1,1 1,-1 0,1 0,0 0,-1-1,1 1,-1 0,1-1,-1 1,1 0,-1-1,1 1,-1-1,0 1,1-1,-1 1,0-1,1 1,-1-1,0 1,0-1,1 1,-1-1,0 0,0 1,0-1,0 1,0-1,0 0,0 1,0-1,0 0,1-3,-1 1,0 0,-1-1,1 1,0-1,-1 1,0 0,0-1,0 1,-1-3,-8-9</inkml:trace>
  <inkml:trace contextRef="#ctx0" brushRef="#br0" timeOffset="145333.37">10057 3690,'-50'2,"0"3,-42 10,38-6,0-2,-11-2,41-5,0 1,0 2,0 0,0 1,1 2,-1 0,2 1,-20 10,38-15,1 0,0 0,-1 1,1 0,0 0,1 0,-1 0,0 0,1 0,-1 1,1-1,0 1,0 0,1 0,-1-1,1 1,0 0,0 0,0 0,0 1,1-1,0 0,0 0,0 0,0 0,1 3,1 15,2 0,0 0,1 0,5 11,-4-14,5 22,-1 0,-3 1,-1 0,-2 1,-1 16,17 352,-1-48,-18 521,-7-809,-2 0,-16 59,6-40,14-58,1-1,2 36,0 12,1-80,-1 0,1 1,-1-1,1 0,-1 1,0-1,0 0,-1 0,1 0,-1 0,1 0,-1 0,0-1,0 1,0 0,-1-1,3-1,-1-1,0 1,1-1,-1 1,0-1,0 1,1-1,-1 0,0 1,0-1,0 0,1 0,-1 0,0 1,0-1,0 0,0 0,1 0,-1-1,0 1,0 0,0 0,1 0,-2-1,1 0,-1 0,0 0,1 0,-1 0,0-1,1 1,0 0,-1-1,1 0,0 1,0-1,0 0,0 1,0-1,0 0,-13-30,1-1,2 0,2 0,1-1,-1-14,1 6,-2 1,-1 1,-9-18,19 56,0 0,1 0,-1 0,0 0,0 0,0 1,0-1,0 0,-1 0,1 1,-1-1,1 1,-1-1,1 1,-1 0,0 0,0 0,1-1,-1 2,0-1,0 0,0 0,0 1,0-1,0 1,0-1,0 1,-1 0,1 0,0 0,0 0,0 0,0 0,0 1,0-1,0 1,0 0,0-1,0 1,0 0,0 0,0 0,1 0,-1 1,0-1,1 0,-1 1,1-1,-1 1,1-1,0 1,-1 0,1 0,0-1,0 1,0 0,1 0,-1 0,0 0,1 0,-1 0,0 6,0 0,0-1,1 1,0 0,0 0,0-1,1 1,1-1,-1 1,1 0,0-1,1 0,0 1,10 22,1-1,10 16,-4-8,22 34,20 26,-41-66,40 54,-59-82,-1-1,1 0,-1 0,1 0,0-1,-1 1,1 0,0-1,0 1,1-1,-1 1,0-1,0 0,1 0,-1 0,0 0,1-1,-1 1,1-1,-1 1,1-1,-1 0,1 0,-1 0,1 0,0 0,-1-1,1 1,-1-1,0 1,1-1,-1 0,1 0,1-2,4-2,0 0,-1-1,1 0,-1 0,0-1,-1 0,1 0,2-5,7-9,-4 7,-1-1,-1 0,0-1,1-3,-4 2,0-1,0 0,-2 0,0-1,-2 1,1-1,-2-7,1-31,-3-44,-1 60,1 23</inkml:trace>
  <inkml:trace contextRef="#ctx0" brushRef="#br0" timeOffset="147720.397">11136 6632,'25'-1,"0"-2,0 0,0-1,0-2,9-4,28-5,1350-251,-388 82,-824 145,1 9,172-3,-331 33,-1 1,1 2,0 3,-1 0,0 3,0 2,-1 1,-1 2,0 2,-1 1,-1 2,0 2,14 12,-4-2,-2 3,-1 2,6 8,-27-20,-1 0,-1 1,-1 1,-1 0,-1 2,2 6,2 8,-17-39,-3-11,-3-12,-4 3,0 0,-1 1,-1-1,-1 1,0 1,-2-1,1 2,-2-1,0 0,-14-15,-2 1,0 1,-20-14,15 17,-1 1,-1 2,-1 1,-12-3,35 18,-1 1,1 1,-2 0,1 1,0 0,0 1,-1 0,-11 1,20 1,0 0,-1 0,1 1,0 0,-1 0,1 0,0 1,0-1,0 1,0 1,0 0,2-2,1 1,-1 0,1 0,0 0,0 0,-1 0,2 1,-1-1,0 1,0-1,1 1,0-1,-1 1,1 0,0 0,0 0,0 0,1 0,-1 0,1 0,0-2,0 1,0-1,0 1,0-1,0 1,0-1,0 0,0 1,1-1,-1 1,1-1,-1 0,1 1,0-1,-1 0,1 0,0 1,0-1,0 0,0 0,0 0,2 2,0-1,0 0,0 0,0 0,0 0,0-1,1 1,-1-1,1 0,10 3,0-1,0 0,1-1,0-1,-14-1,77 5,-31-2,27 5,-27 0,0 2,-1 2,29 12,-61-19,0-2,1 0,0-1,-1-1,1 0,9-1,-3 1,0 0,15 4,-30-4,1 0,-1 1,0 0,0 0,0 1,0 0,0 0,0 0,-1 1,4 2,-3-1,-1 0,1 0,-1 1,0-1,-1 1,0 0,0 0,0 0,0 1,-1 0,1 3,-3-7,0 0,0 0,-1 0,1 0,-1 0,0 0,0 0,0 1,0-1,0 0,-1 0,1 0,-1 0,0 0,0 0,0 0,0 0,-1 0,1 0,-1 0,1-1,-1 1,0-1,0 1,-1-1,1 0,-2 2,-8 4,0-1,-1 0,0-1,0 0,0-1,-1-1,1 0,-1 0,-8 0,-15 5,-41 13,-69 32,139-51,5-1,1-1,-1 0,1 0,-1 0,1 0,-1 0,0-1,0 1,1-1,-1 1,0-1,0 0,3-4,4-1</inkml:trace>
  <inkml:trace contextRef="#ctx0" brushRef="#br0" timeOffset="148931.216">16111 6378,'3'-5,"0"1,0-1,0 0,-1 0,1 0,-1 0,0 0,-1 0,1-1,-1 1,0-3,6-17,21-50,30-53,-16 35,-37 84,-1 1,2-1,-1 1,1 0,0 0,3-2,-7 8,0-1,1 1,-1 0,0 1,1-1,0 0,-1 1,1-1,0 1,2-1,-4 2,0 0,0-1,1 1,-1 0,0 0,0 0,1 0,-1 0,0 0,0 1,1-1,-1 0,0 1,0-1,0 0,1 1,-1 0,0-1,0 1,0 0,0-1,0 1,0 0,0 1,1 0,0 1,0-1,0 1,-1 0,0 0,1 0,-1 0,0 0,0 0,0 0,-1 0,1 0,-1 0,0 2,0 49,-1-34,-2 429,4-305,-5-103,-1-23</inkml:trace>
  <inkml:trace contextRef="#ctx0" brushRef="#br0" timeOffset="150372.14">17571 6188,'-1'25,"0"40,3 0,2 1,4-1,7 28,11 17,6 80,-30-173,0 0,1-1,1 1,1-1,1 1,0-2,1 3,-5-14,-1-1,1 0,0 1,0-1,0 0,1 0,-1 0,1 0,-1 0,1-1,0 1,0-1,0 0,1 1,-1-2,0 1,1 0,-1-1,1 1,0-1,-1 0,1 0,0-1,0 1,0-1,-1 0,1 0,0 0,0 0,0-1,0 1,-1-1,1 0,0 0,3-2,0 0,-1-1,1 1,-1-1,0 0,0-1,0 0,-1 0,0 0,0 0,0-1,1-1,2-4,0 0,-1-1,0 0,-1 0,0 0,0-3,4-13,2 0,-2-1,0-1,-3 1,0-1,-2-1,-1 1,-1-9,-3 38,1-32,-2 0,-1 0,-2 0,-2-9,4 33,0 0,-1 0,0 1,0-1,-1 1,0 0,0 0,-1 0,0 0,0 1,-1 0,0 0,0 0,-1 1,0 0,0 0,0 1,-1 0,-19-9,1 1,-2 1,0 2,0 0,-1 2,0 2,-27-4,35 7</inkml:trace>
  <inkml:trace contextRef="#ctx0" brushRef="#br0" timeOffset="163956.822">12470 1616,'-105'-40,"3"-4,-13-11,19 8,-1463-617,1204 538,-5 15,-17 14,-739-125,278 96,-5 50,215 69,402 18,-170 33,279-23,0 6,-17 10,-225 83,146-36,3 9,-36 30,-89 43,227-119,-2-5,-21 2,26-13,-404 128,436-129,0 3,3 3,-34 25,103-61,1 1,-1-1,0 1,0 0,1-1,-1 0,0 1,0-1,0 1,0-1,0 0,0 0,1 0,-1 1,0-1,0 0,0 0,0 0,0 0,0 0,0-1,0 1,0 0,0 0,0-1,1 1,-1 0,-1-1,1 0,0-1,1 1,-1 0,0 0,1-1,-1 1,1 0,-1-1,1 1,0 0,0-1,-1 1,1-1,0 1,0-1,0 0,1-7,0 0,0 1,1-1,0 1,0-1,1 1,30-81,-13 34,25-50,-43 101,75-140,-60 116,1 0,2 1,19-20,-218 261,34 2,99-151,27-36,-1-1,-1-1,-13 11,33-37,0 0,0 0,0 0,0 0,0 0,0 0,0 0,0 0,1 0,-1 0,0 1,1-1,-1 0,1 1,0-1,-1 0,1 0,0 1,0-1,0 1,0-1,0-1,1 1,-1 0,0-1,1 1,-1 0,1-1,0 1,-1 0,1-1,-1 1,1-1,0 1,-1-1,1 0,0 1,0-1,-1 0,1 1,0-1,0 0,-1 0,1 0,0 1,10 0,-1 0,0 0,1-1,8-1,-9 1,52-3,-1-2,17-6,-35 7,0 1,0 3,26 2,-15 1,50-6,-86 0,-5-1</inkml:trace>
  <inkml:trace contextRef="#ctx0" brushRef="#br0" timeOffset="-211153.453">17994 5151,'0'-7,"7"-14,10-10,5-10,7-10,5-6,7-12,1-5,-3 0,-1 1,0 2,-3 10,0 5,-6 11</inkml:trace>
  <inkml:trace contextRef="#ctx0" brushRef="#br0" timeOffset="-210485.9">18566 4283,'1'28,"2"0,2 0,0 0,2-1,3 7,0-1,-2 0,-2 1,1 12,-3 48,-6 39,0-23,0-97,-3-11,-8-18,4-2</inkml:trace>
  <inkml:trace contextRef="#ctx0" brushRef="#br0" timeOffset="-209754.225">18629 4664,'-132'-1,"-141"2,165 10,-9 0,113-11,8 0,5-1</inkml:trace>
  <inkml:trace contextRef="#ctx0" brushRef="#br0" timeOffset="-208838.38">19201 5066,'0'-711,"0"688,1 1,1 0,1 0,1 0,1 0,0 0,4-4,-8 23,0 1,1-1,-1 0,1 0,0 1,0-1,-1 1,2 0,-1 0,2-2,8-5</inkml:trace>
  <inkml:trace contextRef="#ctx0" brushRef="#br0" timeOffset="-207944.314">19286 4135,'7'0,"0"0,1 1,-1 0,0 0,0 1,0 0,0 0,0 0,0 1,0 0,-1 1,1 0,-1-1,2 3,1 2,0 0,0 1,-1 0,-1 0,0 1,0 0,0 0,1 5,-4-7,-1 0,-1 0,1 0,-1 1,-1-1,1 0,-1 1,-1-1,0 1,0-1,-1 1,0-1,0 1,-1-1,0 0,-1 3,-4 13,-2 1,-1-1,0-1,-12 17,15-30,-1 0,0-1,0 0,-1-1,0 0,0 0,-1 0,0-2,-1 1,1-1,-4 1,10-6,-1 1,1-1,-1 0,1 0,-1 0,1 0,-1-1,1 0,-1 0,1 0,-1-1,1 1,-1-1,1 0,-1 0,1-1,0 1,0-1,-1 0,1 0,-1-2,-9-5,1 0,0-1,0-1,2 0,-4-4,-20-21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53:18.3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  <inkml:trace contextRef="#ctx0" brushRef="#br0" timeOffset="264.224">1 1,'0'0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0:29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49 2130,'-2'-66,"-9"-50,0 14,-13-378,24-111,11 301,2-126,-13 413,0 0,0 0,0 0,0 0,1 1,-1-1,1 0,0 0,0 0,0 0,0 1,0-1,1 1,-1-1,1 1,-1-1,1 1,0 0,0 0,0 0,1-1,0 1,0 1,0 0,0-1,0 1,0 0,0 0,0 1,0-1,0 1,1-1,-1 1,0 0,0 0,0 1,1-1,-1 1,0-1,0 1,0 0,0 0,11 4,-1 1,1 0,-1 1,-1 0,0 1,0 0,0 1,-1 0,0 1,4 6,20 23,-2 1,6 13,-32-44,5 8,145 208,-133-185,-1 1,-2 1,-3 1,12 37,-23-58,-1 0,-2 1,0 0,-1-1,-1 1,-1 0,-2 0,-1 17,0-29,1 0,-2 0,1-1,-2 1,1-1,-1 1,-1-1,0-1,0 1,-1-1,0 1,-1-2,0 1,0-1,-1 0,0-1,0 1,-1-2,-1 2,-25 12,-1 0,-1-2,0-2,-2-2,1-1,-8-1,42-10,0-1,-1 0,1-1,-1 1,0-1,1 0,-1 0,0-1,-10-2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0:16.8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3649 2969,'-44'3,"-1"1,1 3,0 2,-29 9,-17 4,-464 78,101-21,268-40,-75 32,103-21,-76 40,152-53,2 3,1 4,-47 37,34-13,3 4,3 4,-17 25,-23 34,-64 97,107-125,5 4,5 3,-30 69,86-149,2 0,1 0,1 1,2 1,2 0,1 0,2 1,2 0,1 17,2-25,2-1,1-1,1 1,2 0,0-1,2 0,1 0,1-1,2-1,0 1,1-2,13 17,-1-7,2-1,1-2,1 0,2-2,1-1,1-2,34 22,7-4,1-2,2-4,36 11,-26-16,2-3,1-5,92 14,-59-20,1-7,95-2,-1-16,0-10,-1-9,60-21,-24-4,-3-11,-2-11,-4-11,27-23,-223 85,302-134,-233 97,100-67,-175 98,-1-3,-2 0,24-27,-44 38,-1-1,-1 0,0-2,-2 0,-1 0,0-2,6-15,7-29,-2-1,-4-1,6-40,29-218,-37 184,-5-1,-7-144,-8 265,-1 0,-1 0,-1 1,-1 0,0 0,-6-12,7 25,-1 0,0 0,0 0,-1 1,0 0,0 0,-1 0,0 1,-1 0,0 0,0 1,-1 0,0 0,0 1,-1 0,-11-5,-1 1,0 2,0 0,-1 1,0 1,-15-1,-44-5,-20 2,59 6,-93-7,-250-29,299 27,0-5,1-3,-31-15,-80-42,99 37,72 31,5 4</inkml:trace>
  <inkml:trace contextRef="#ctx0" brushRef="#br0" timeOffset="2246.074">2333 337,'3'98,"9"40,-4-52,42 601,-29 264,-22-927,-2 1,-3 15,6-39,-1 1,1-1,0 0,0 0,0 0,0 1,0-1,0 0,0 0,0 1,1-1,-1 0,0 0,1 0,-1 0,1 0,-1 1,1-1,-1-1,1 1,0-1,-1 0,1 1,-1-1,1 1,0-1,-1 0,1 0,0 1,-1-1,1 0,0 0,-1 0,1 0,0 0,0 1,-1-1,1-1,0 1,6-1,-1 0,0-1,0 0,0 0,0-1,1 0,7-3,303-110,-37 16,127-72,-322 131,222-114,-292 146,-1-1,0-1,1-2,-14 12,12-9</inkml:trace>
  <inkml:trace contextRef="#ctx0" brushRef="#br0" timeOffset="3246.083">2541 821,'39'-2,"0"-2,-1-1,7-3,32-5,61-8,-29 3,0 5,52 3,-117 8,40-7,28-2,-92 10</inkml:trace>
  <inkml:trace contextRef="#ctx0" brushRef="#br0" timeOffset="4693.437">2355 359,'8'0,"27"0,69-19,100-23,89-16,39-5,-18 3,-42 13,-52 13,-48 13,-41 10,-39 7,-27 9,-21 2,-11 5,-1 0,-8 2,-7-2</inkml:trace>
  <inkml:trace contextRef="#ctx0" brushRef="#br0" timeOffset="6780.03">6697 2483,'-14'1,"0"1,0 0,1 0,-1 1,0 1,1 0,-2 2,-92 43,61-27,-13 6,-4 3,-1-3,-2-2,0-3,-48 8,30-10,0 2,2 5,1 2,1 5,-44 27,120-60,-17 10,-2 0,1-2,-2-1,1 0,-1-2,-8 1,32-8,1 0,-1 0,0-1,0 1,0 0,1 0,-1-1,0 1,0 0,0-1,0 1,1 0,-1 0,0-1,0 1,0 0,0-1,0 1,0 0,0-1,0 1,0 0,0-1,0 1,0 0,0-1,0 1,0 0,0-1,-1 1,1 0,0 0,0-1,0 1,0 0,-1-1,1 1,0 0,0 0,0 0,-1-1,1 1,0 0,-1 0,1 0,0-1,0 1,-1 0,1 0,0 0,-1 0,1 0,0 0,-1 0,1 0,0 0,-1 0,1 0,0 0,-1 0,1 0,0 0,0 0,-1 0,1 0,-1 0,21-20,242-157,-247 168,-1-1,0 0,0-1,-1-1,-1 0,1-1,-2 0,0-1,-1 0,0-1,-9 14,0 0,-1 0,1 0,0 0,-1-1,1 1,-1 0,1 0,-1 0,1 0,-1-1,0 1,0 0,0 0,0-1,0 1,0 0,0 0,0-1,0 1,0 0,-1 0,1 0,-1-1,1 1,-1 0,1 0,-1 0,1 0,-1 0,0 0,0 0,0 0,-1 0,1 0,-1 1,0-1,1 1,-1-1,1 1,-1 0,0 0,1-1,-1 1,0 0,1 0,-1 1,0-1,1 0,-1 1,0-1,1 1,-1-1,1 1,-1 0,-1 0,-29 17,2 0,-1 2,-26 24,19-14,-37 21,-52 22,103-56,1 1,-9 8,13-9,15-13,-1 0,1 1,-1 0,1 0,1 0,-1 0,1 1,0 0,0-1,1 1,-2 4,3-8,1 0,-1-1,1 1,0 0,0 0,0-1,-1 1,2 0,-1 0,0-1,0 1,0 0,1 0,-1-1,1 1,0 0,-1-1,1 1,0-1,0 1,0 0,0-1,0 0,0 1,0-1,1 0,-1 0,0 0,1 1,-1-1,1-1,-1 1,1 0,-1 0,1 0,0-1,0 1,-1-1,1 0,0 1,0-1,1 0,24 3,1 0,0-2,-1-2,24-2,28-1,4 6,-23 0,47-6,-88 0,-4-1</inkml:trace>
  <inkml:trace contextRef="#ctx0" brushRef="#br0" timeOffset="8531.314">4873 6594,'-5'2,"0"-1,0 2,0-1,0 0,1 1,-1 0,0 0,1 0,0 1,0-1,0 1,0 0,0 1,1-1,-11 11,2 1,0 1,0 0,2 0,-8 17,-2 2,13-23,1 0,0 0,1 1,0 0,1 0,0 0,1 0,1 0,0 9,1-18,1 0,0 0,0 1,1-1,0 0,-1 0,1 0,1 0,-1 0,1 0,0-1,0 1,1 0,-1-1,1 0,0 1,0-1,0 0,1 0,-1-1,1 1,0-1,0 0,0 0,1 0,-1-1,1 1,1 0,23 7,0-2,1 0,0-2,0-1,20 0,-1 1,27 8,-73-14,-1 1,1-1,-1 1,0 0,1 0,-1 0,0 0,0 1,1-1,-1 1,0-1,0 1,-1-1,1 1,0 0,-1 0,1 0,-1 0,1 0,-1 1,0-1,0 0,0 0,0 1,0-1,-1 1,1-1,-1 1,1-1,-1 1,0-1,0 1,0-1,-1 1,1-1,-1 3,0 3,-1 0,0-1,-1 1,0 0,0-1,0 0,-1 0,0 0,-1 0,0-1,-2 3,-20 20,-2-2,-1-1,0-1,-2-2,-7 3,-172 96,210-122,-21 12,0-1,-1-1,0-1,-1-1,0-1,-1-1,1-1,-22 2,25-6</inkml:trace>
  <inkml:trace contextRef="#ctx0" brushRef="#br0" timeOffset="9406.974">5427 6825,'-2'140,"-6"0,-9 27,8-95,3-19,-3 0,-1 0,-4 2,-2 1,-7 48,21-94</inkml:trace>
  <inkml:trace contextRef="#ctx0" brushRef="#br0" timeOffset="10434.284">6559 7725,'-9'0,"1"-1,0-1,0 1,0-1,0-1,0 0,0 0,0 0,-62-34,53 28,-18-11,1-2,0-1,2-1,1-2,1-1,2-1,0-2,2-1,1 0,-13-26,24 31,2-1,1-1,1 0,1 0,2-1,0 0,3 0,0-1,2 1,1-1,1 0,2-6,-1 28,0-1,0 0,1 1,1-1,-1 1,1-1,1 1,0 0,0 1,0-1,1 1,0-1,1 1,-1 1,1-1,0 1,1 0,0 0,0 1,0 0,1 0,-1 1,1 0,0 0,0 1,1 0,-1 0,0 1,1 0,0 1,0 0,-1 0,1 1,3 0,-10 0,1 0,0 1,-1-1,1 1,-1 0,1-1,-1 1,0 0,1 0,-1 1,0-1,0 0,0 1,0 0,0-1,0 1,0 0,0 0,1 2,0 0,-1 1,1-1,-1 0,0 1,0-1,-1 1,1 0,0 2,1 12,-1 0,0 1,-1-1,-2 12,1-22,0-2,-1 0,0 0,0 0,0 0,-1 0,0 0,-1 0,0 0,0-1,0 1,-1-1,1 0,-2 0,1 0,-1-1,1 1,-2-1,1 0,0-1,-1 1,0-1,0 0,0-1,-1 1,-3 0,-8 4,0-1,-1-1,1 0,-1-2,-1 0,1-1,-1-1,-17 0,-72-4,89 1</inkml:trace>
  <inkml:trace contextRef="#ctx0" brushRef="#br0" timeOffset="11558.095">6882 7333,'-26'-89,"5"-1,4-1,-2-52,11 62,5 0,2-1,5 1,8-47,-11 120,3-29,10-34,-11 59,1 0,0 0,1 0,0 1,1 0,0 0,5-7,-9 16,0 0,0-1,0 1,0 0,0 0,0 0,1 1,-1-1,1 0,-1 1,1 0,-1 0,1-1,0 1,0 1,0-1,-1 0,1 1,0-1,0 1,0 0,0 0,1 0,-2 1,0-1,1 1,-1-1,0 1,0 0,0 0,0 0,0 0,0 0,0 0,0 0,0 1,0-1,0 1,-1-1,1 1,-1 0,1 0,-1 0,0 0,0 0,0 0,0 0,0 0,0 0,0 0,-1 1,1-1,-1 0,3 10,-1 1,-1-1,0 0,0 1,-2-1,1 1,-1-1,-1 0,0 1,-1-1,-1 0,0-1,0 1,-1-1,0 1,-1-1,0-1,-3 3,1-2,0-1,-1-1,0 1,-1-1,0-1,0 0,-1 0,0-1,0-1,-1 0,1 0,-1-1,-1 0,1-1,-1-1,0 0,1 0,-1-2,-1 1,-30-1,-39-2,61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1:11.1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0:11.8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9681 6338,'-57'2,"0"3,0 2,0 3,1 2,-33 12,-73 31,-29 19,141-53,16-8,-145 59,-89 54,237-108,0 2,2 0,1 2,0 1,2 2,-16 18,0 6,2 2,2 1,-5 15,-61 83,55-84,3 3,2 5,36-60,2 1,-1 1,2-1,0 1,1 0,1 0,0 0,1 0,1 0,0 13,1-15,1-1,1 0,0 0,1 0,0 0,1-1,0 1,1-1,0 0,1 0,1 0,0-1,5 7,14 13,2-1,0-2,2 0,1-2,1-2,1-1,2-1,14 6,-2-4,0-2,2-3,0-1,1-3,0-2,18 1,17-1,1-4,1-3,-1-5,1-3,25-6,-64 1,-1-3,0-1,-1-2,0-2,-1-2,9-7,80-43,40-30,-94 51,541-299,-575 319,-2-3,3-3,-32 21,-1-1,-1 0,0 0,0-2,-1 1,-1-2,9-14,-16 20,0 0,0 0,-1-1,0 0,-1 1,0-1,0 0,-1 0,0 0,-1 0,0 0,-1 0,0 0,-1 0,0 0,0 0,-1 1,-2-5,-9-24,-2 1,-1 1,-21-32,25 45,-40-64,-4 3,-3 2,-4 3,-3 2,-3 4,-4 2,-58-41,98 89,26 18,0-1,0 0,0 0,1 0,-1-1,-2-4,2-1</inkml:trace>
  <inkml:trace contextRef="#ctx0" brushRef="#br0" timeOffset="1999.021">14229 9341,'-73'2,"-180"16,-454 23,-413 7,-1100 7,-39-26,1710-23,-277 6,208 8,168 7,117 8,129-1,-95 31,-184 68,25-7,-72-6,363-91,-2-7,-36-6,131-12,0-4,0-3,-11-4,83 7,-1 0,1-1,-1 1,1-1,0 1,-1-1,1 0,0 0,0 0,0 0,-1 0,1 0,0-1,0 1,1-1,-1 1,0-1,0 0,1 0,-2-1,2 0,0 1,1 0,-1-1,1 1,-1 0,1-1,0 1,-1-1,1 1,1-1,-1 1,0-1,0 1,1 0,0-1,-1 1,1-1,5-11,1 0,0 0,1 0,0 1,9-10,-13 18,13-19,8-12,-1-1,-1-1,-2-2,48-102,8-42,193-543,83-361,162-733,184-1357,-559 2311,-55 207,-39 186,-25 155,-21 314,6-103,-8-83,2 183,-1 0,0-1,0 1,-1 0,0 1,-1-1,-1-4,5 14,1 1,0-1,-1 1,1-1,0 0,0 0,0 0,0 0,1 0,-1 0,0 0,1-1,-1 0,4 2,49 17,70 9,251 37,387 47,290 30,1646 225,-3 43,-1989-288,-149-9,-135-12,-109-6,-203-55,40 23,-94-36,-2 3,-2 2,17 14,-46-28,-1 2,0 0,-2 1,0 1,-2 2,0 0,-2 0,0 2,-2 0,-2 1,0 0,-2 1,3 11,13 56,-4 2,-4 1,-1 41,-12-98,111 874,-36-6,-57-341,-25 0,-54 369,27-718,18-169,-2 0,-2 0,-6 9,-9 17,-39 71,25-59,3 2,5 2,-1 17,-70 286,83-301,-100 428,118-502,3-8,-1-1,0 0,-1 0,0 0,-1 0,0-1,-2 1,-5 12,1 1,1 0,1 0,2 1,-2 9,-9 32,-48 159,-31 94,94-310,1-1,-2 0,1 0,-1 0,-1 0,1-1,-2 0,1 0,-1 0,0 0,-1-1,-1 1,-14 7</inkml:trace>
  <inkml:trace contextRef="#ctx0" brushRef="#br0" timeOffset="52212.39">4993 16037,'-3'1,"0"0,0 0,0 1,0-1,0 0,0 1,0 0,0 0,-2 1,-7 5,-35 18,1 3,-15 13,-2 2,-64 43,11-7,-67 32,154-96,-41 21,2 3,1 2,-33 31,70-48,0-1,0 2,-20 23,44-42,-1 0,2 1,-1-1,1 1,0 1,0-1,1 1,0 0,1 0,0 0,0 0,1 0,-1 7,3-11,0 0,1 1,-1-1,1 0,0 0,1 0,-1 0,1 0,0-1,0 1,0 0,3 2,37 52,-39-56,19 23,2-1,1-1,0-1,2-1,11 5,54 34,3-4,-71-43,25 13,1-3,1-1,1-3,1-2,0-2,1-3,1-2,0-3,1-2,27-1,158 1,106-17,-270 5,-1-4,-1-3,0-3,0-3,-2-4,-1-3,48-25,-92 36,0 0,-1-2,0-2,-2 0,0-1,-1-2,-2 0,0-1,-1-2,-1-1,-3 2,-1 0,-2 0,0-1,-2-1,-1 0,-1-1,-1 0,-1 0,-2-1,-1 0,1-13,-2-12,-2-1,-2 0,-7-47,3 68,-2 0,-1 0,-2 1,-1 0,-2 0,-12-24,9 27,-1 0,-1 1,-2 1,0 0,-10-8,18 23,-1 0,-1 1,1 0,-2 1,1 0,-2 1,1 0,-1 2,0-1,-1 2,-6-2,-50-16,45 14,-1 0,0 2,-1 1,0 1,0 2,-16 0,26 6,0 1,0 1,0 1,0 0,1 2,0 0,0 1,-4 3,-11 4,30-14,-28 13,-1 1,2 1,-9 7,23-9,5-1</inkml:trace>
  <inkml:trace contextRef="#ctx0" brushRef="#br0" timeOffset="39911.265">2176 11765,'10'432,"42"226,-21-457,-12-94,-19-107,2 9,0 1,-1-1,0 1,0-1,-1 1,-1-1,1 1,-2-1,-1 9,3-17,0-1,0 1,0-1,0 0,0 1,-1-1,1 1,0-1,0 0,0 1,0-1,-1 0,1 1,0-1,0 0,-1 1,1-1,0 0,-1 0,1 1,0-1,-1 0,1 0,0 0,-1 1,1-1,-1 0,1 0,0 0,-1 0,1 0,-1 0,1 0,0 0,-1 0,1 0,-1 0,1 0,0 0,-12-14,-3-26,8-26,3 1,5-67,-2-35,-18-368,15 503,-1 1,-1-1,-2 1,-1 1,-5-10,2 3,1 0,1 0,1-10,9 45,-1-1,1 0,-1 0,1 1,0-1,0 0,1 0,-1 1,0-1,1 0,0 1,0-1,0 0,0 1,0-1,0 1,0-1,1 1,0-1,0 1,1 0,-1 0,1 1,-1-1,1 0,0 1,0 0,0 0,0 0,0 0,0 0,0 0,0 1,0-1,0 1,0 0,1 0,3-1,1 1,0-1,-1 1,1 1,0-1,-1 1,1 1,-1-1,1 1,-1 1,0-1,0 1,0 0,0 1,-1 0,6 3,81 57,6 4,-94-64,0 1,0 0,0 1,-1-1,1 1,-1 0,-1 0,1 0,-1 1,0-1,-1 1,1 0,-1-1,-1 1,2 6,-2-7,-1-1,1 0,-1 0,0 0,-1 1,1-1,-1 0,0 0,0 0,0 0,-1 0,0 0,0 0,0 0,-1-1,1 1,-1-1,0 1,0-1,-1 0,-3 3,-11 7,-2 0,0-2,0 0,-1-1,0-1,-10 2,1 1,0 2,-22 13,46-23,0-1,0 1,0 0,1 1,0-1,0 1,0 0,1 1,-1-1,2 1,-1 0,1-1,0 2,0-1,0 2,2-5,0-1,1 1,-1-1,1 1,-1 0,1-1,0 1,0 0,1-1,-1 1,1-1,0 1,0-1,0 1,0-1,1 1,-1-1,1 0,0 0,0 0,0 0,0 0,1 0,-1 0,1-1,0 1,-1-1,1 0,0 0,0 0,1 0,-1 0,22 8,0-1,0-2,1 0,-1-1,1-2,1-1,20 0,-24-1</inkml:trace>
  <inkml:trace contextRef="#ctx0" brushRef="#br0" timeOffset="40689.442">3169 12274,'0'3,"-1"1,0-1,0 1,-1-1,1 0,-1 1,0-1,0 0,0 0,0 0,-2 2,-9 13,-16 38,3 0,-7 26,23-55,2 1,1-1,1 1,1 0,2 1,0 13,3-33,0 1,0-1,1 1,1-1,-1 0,1 0,1 1,0-2,0 1,1 0,0-1,1 1,-1-1,2 0,-1-1,1 1,0-1,1 0,-1-1,1 1,1-1,-1-1,1 1,0-1,0-1,1 0,-1 0,1 0,0-1,0 0,0-1,7 1,-2 0,0-1,1 0,-1-1,1 0,-1-1,1-1,7-2,-13 2,1-2,-1 1,0-1,0 0,-1-1,1 0,0-1,-1 0,0 0,-1 0,8-7,4-4,-11 10,-1 0,1-1,-2 1,1-1,-1-1,4-5,0-3</inkml:trace>
  <inkml:trace contextRef="#ctx0" brushRef="#br0" timeOffset="41678.964">4416 12967,'4'-5,"1"-4,0-5,-1 0</inkml:trace>
  <inkml:trace contextRef="#ctx0" brushRef="#br0" timeOffset="42725.369">5155 11720,'-39'29,"13"-12,-80 65,4 5,4 5,-53 64,115-114,1 2,2 1,2 1,2 2,-15 34,29-49,2 0,0 1,3 0,1 1,1 0,2 1,2 0,1 0,2 9,0 6,2 21,3 20,-3-89,-1-1,1 0,-1 0,1 1,0-1,0 0,0 0,0 0,0 0,0 0,1 0,-1 0,1 0,-1-1,1 1,0 0,-1-1,1 0,0 1,0-1,0 0,0 0,0 0,1 0,-1 0,0 0,0-1,1 1,-1-1,0 0,1 1,12 0,0 0,0-1,-1 0,13-2,0 0,32-3,0-2,-1-3,36-12,25-4,-65 13,-34 7</inkml:trace>
  <inkml:trace contextRef="#ctx0" brushRef="#br0" timeOffset="50680.719">5178 14259,'-23'1,"1"1,-18 3,-2 1,-335 29,-22-15,-873-28,-6-74,921 45,-94-21,302 32,-138-45,263 64,0-1,1-1,1-1,-1-2,2 0,0-1,0-1,1-1,1 0,1-2,0 0,1-1,1-1,0-1,2 0,-9-16,4 6,1-1,2-1,0-1,3 0,0-1,3 0,0-1,3 0,0 0,1-25,1-38,4 0,8-46,-1 84,3 1,3 0,2 0,14-36,99-212,-64 166,12-55,-24 46,7 3,21-30,-75 170,0-1,0 1,0-1,1 1,0 0,1 1,0 0,0-1,3-1,-4 5,0 0,0 0,1 0,-1 0,1 1,-1 0,1 0,0 0,0 1,0 0,0 0,0 1,6 0,1099-68,223-116,-1199 165,1 4,19 7,268 5,-416 3,206 3,400-3,-584-2,0-1,1-1,-1-1,-1-2,1-1,-1-1,-1-2,0 0,24-15,32-13,-74 36,1 0,-1 0,1 1,0 0,0 1,-1 0,1 0,2 1,-10 0,0 1,0-1,1 0,-1 1,0 0,0-1,0 1,0 0,0 0,0 0,-1 0,1 0,0 1,0-1,-1 0,1 1,-1-1,1 1,-1 0,0-1,0 1,1 0,-1 0,0 0,-1 0,1 0,0 0,-1 0,1 0,-1 0,1 0,-1 2,2 9,-1 1,-1 0,0 0,-2 13,0-2,2 45,2-1,3 1,4-1,11 43,17 89,-8 1,0 180,-22 411,-9-455,3-260,-3 91,0-149,-1 0,-2 0,0 0,0-1,-2 0,-1 0,-4 7,9-21,0-1,0 0,-1 0,1 0,-1 0,0-1,0 1,0-1,-1 0,1 0,-1-1,0 1,1-1,-1 0,0 0,0-1,0 1,-1-1,-1 0,-16 3,-1-1,0-1,-14-2,34 1,-15-1,1 1,-1-1,1-1,-1 0,-14-4,29 4,-1 0,1 0,0-1,-1 0,1 1,0-1,0-1,0 1,0 0,1-1,-1 0,1 0,-1 0,1 0,0-1,0 1,1-1,-1 0,1 0,-1 0,0-3,-4-11</inkml:trace>
  <inkml:trace contextRef="#ctx0" brushRef="#br0" timeOffset="55045.11">5639 13151,'28'-1,"-1"2,0 1,1 1,-1 1,0 1,16 6,-37-8,0-1,-1 1,0 0,0 1,0-1,0 1,0 0,0 0,-1 0,0 1,0 0,0 0,-1 0,3 5,5 9,-2 2,0-1,2 13,10 21,-10-30,2 0,0-1,5 5,-11-18,0 0,1-1,0 0,0-1,1 0,1 0,-1-1,5 3,2 0,1 0,0-2,0 0,1 0,0-2,0 0,0-1,1-1,0 0,0-2,12 0,-20-2,-1 1,1 0,-1 1,0 0,0 0,0 1,0 0,0 1,6 3,-11-4,0 0,-1 0,1 0,-1 1,0 0,0 0,0 0,-1 0,1 0,-1 1,0 0,0-1,-1 1,1 0,-1 0,0 1,-1-1,1 0,-1 1,3 22,0 0,-2 0,-2 0,0 0,-3 9,1 31,2-26,-3 0,-1-1,-1 1,-11 34,3-27,-3-1,-1-1,-3-1,-1 0,-5 3,11-24,-2 0,0-2,-1 0,-1 0,-1-2,-1-1,-1 0,-1-1,-11 6,1-2,15-10,0-1,-1-1,0 0,-14 5,10-6,2 1,-1 2,-9 6,-9 7,30-20,-16 11,25-17,0 1,0 0,1-1,-1 1,0-1,0 0,0 1,0-1,0 0,0 1,0-1,0 0,0 0,0 0,0 0,0 0,0 0,-1 0,1-1,0 1,0-1,1 1,0-1,0 0,0 1,0-1,-1 0,1 1,0-1,0 0,0 1,0-1,0 0,1 1,-1-1,0 0,0 0,0 1,0-1,1 1,-1-1,0 0,1 1,-1-1,1 1,-1-1,1 0,11-19,-11 19,47-67,6-10,22-43,-74 115,1 1,-1-1,0 0,0 0,-1 1,1-6,-1 10,-1 0,0 0,0 0,0 0,0 0,0 0,0 0,0 0,-1 0,1 1,0-1,0 0,-1 0,1 0,-1 0,1 0,0 1,-1-1,0-1,0 2,0 0,0-1,1 1,-1 0,0-1,0 1,0 0,0 0,0 0,0 0,0 0,0 0,0 0,0 0,0 0,0 0,1 1,-1-1,0 0,0 0,0 1,0-1,0 1,0 0,-14 6,1 2,-1 0,2 0,-1 2,1-1,-7 9,-29 23,47-41,0 1,0-1,0 0,0 0,0 0,0 0,-1 0,1 0,0-1,-1 1,-4-5,10-10,1 4,1-2,0 1,0 0,1 0,1 0,0 1,3-4,-16 23,1 1,0-1,1 1,-2 4,-2 5,6-14,-1 0,1-1,1 2,-1-1,1 0,0 0,0 0,0 1,1-1,0 0,0 4,0-7,1 0,-1 0,1 1,0-1,0-1,0 1,0 0,0 0,0 0,0 0,1-1,-1 1,0-1,1 1,0-1,-1 1,1-1,0 0,0 0,0 0,-1 0,1 0,0 0,0 0,0-1,1 1,-1-1,0 0,2 1,54 2,-50-4,0 1,0 0,0 0,0 1,-1 0,1 0,0 1,0 0,-1 0,8 4,-14-5,1 0,-1-1,1 1,-1 0,0 0,0 1,1-1,-1 0,0 0,0 1,0-1,0 0,-1 1,1-1,0 1,-1-1,1 1,0-1,-1 1,0 0,1-1,-1 1,0 0,0-1,0 1,0 0,0-1,0 1,-1-1,1 2,-2 1,1 0,-1-1,1 1,-1 0,0-1,0 0,-1 1,1-1,-1 0,0 0,1 0,-1-1,-2 2,2-1,0-1,0 0,-1 0,1 0,-1 0,1 0,-1-1,0 1,0-1,0 0,1 0,-1-1,-3 1,5-1,0 0,0 0,0 0,0-1,0 1,0 0,1-1,-1 0,0 1,0-1,1 0,-1 0,0 0,1 0,-1 0,1 0,0-1,-1 1,1 0,0-1,0 1,-1-1,1 1,0-1,1 0,-1 1,0-1,0-1,-3-10,1 0,1 0,0 0,0-1,1 1,1 0,1-6,-1 16,0-22</inkml:trace>
  <inkml:trace contextRef="#ctx0" brushRef="#br0" timeOffset="57471.289">6379 15991,'51'-84,"15"-39,-19 36,-14 25,-3-2,-2-1,-3-1,-3-1,-3-1,-3-1,1-24,-1 1,-8 50,-1-1,-3 1,0-36,-4 73,0 1,-1-1,1 1,-1 0,0-1,0 1,0-1,-1 1,1 0,-1 0,0 0,0 0,-1 0,1 0,-1 1,0-1,0 1,0 0,0 0,-1 0,1 0,-1 0,-3-1,1 1,0 1,0-1,-1 1,1 1,-1-1,1 1,-1 0,1 1,-1-1,0 1,1 1,-1-1,0 1,1 0,-7 2,6 0,-1-1,1 1,0 1,0-1,0 1,0 0,1 1,-1 0,1 0,1 0,-1 1,-3 3,6-5,0-1,1 0,-1 1,1 0,0-1,0 1,0 0,0 0,0 0,1 0,0 1,0-1,0 0,1 0,-1 1,1-1,0 0,0 1,0-1,1 1,0-1,0 0,1 3,-1-4,0-1,1 0,0 0,0 0,-1 0,1 0,0 0,1 0,-1-1,0 1,0-1,1 1,-1-1,1 0,-1 0,1 0,0 0,-1-1,1 1,0-1,-1 1,1-1,2 0,10 1,1-1,-1 0,10-2,-17 1,0 0,0-1,0 0,0-1,-1 1,1-1,5-4,-11 4,-12 4,-15 3,-6 8,24-9,0 0,-1 0,1-1,-1 0,1 0,-5 0,12-2,0 0,0 0,-1 0,1 0,0 0,0 0,0 0,0 0,0 0,0 0,0 0,0 0,0 0,-1 0,1 0,0 0,0 0,0 0,0 0,0-1,0 1,0 0,0 0,0 0,0 0,-1 0,1 0,0 0,0 0,0 0,0 0,0 0,0 0,0-1,0 1,0 0,0 0,0 0,0 0,0 0,0 0,0 0,0 0,0-1,0 1,0 0,0 0,0 0,0 0,0 0,0 0,0 0,0 0,0 0,0-1,0 1,0 0,0 0,1 0,-1 0,0 0,0 0,0 0,0 0,0 0,0 0,0 0,0 0,9-10,13-9,-20 18,1-2,1 1,0-1,0 0,-1-1,0 1,0-1,0 1,3-5,-14-6,9 12,-1-1,1 1,0 0,0-1,0 1,0 0,1 0,-1 0,1 0,-1 0,1 0,-1 0,1 0,0 1,0-1,1 0,0 0,-1 0,0 0,1 0,-1-1,0 1,-1 0,1-1,0 0,0 0,-2 3,0-1,0 1,0 0,0 0,0-1,0 1,0 0,0 0,1-1,-1 1,0 0,0 0,-1-1,1 1,0 0,0 0,0-1,0 1,0 0,0 0,0-1,0 1,0 0,0 0,-1 0,1-1,0 1,0 0,0 0,0 0,-1 0,1-1,0 1,0 0,0 0,-1 0,1 0,0 0,0 0,-1 0,-13-2,-14 8,22-3,1 1,0 0,1 1,-1-1,1 1,-1 0,1 0,1 1,-3 3,-17 21,20-26,-2 1,1-1,-1 1,1 0,0 0,0 0,1 1,0 0,0-1,-2 7,5-11,0-1,0 0,0 1,0-1,0 0,0 1,0-1,0 0,0 1,0-1,1 0,-1 1,0-1,0 0,0 0,0 1,1-1,-1 0,0 0,0 1,1-1,-1 0,0 0,1 0,-1 1,0-1,1 0,-1 0,0 0,1 0,-1 0,0 0,1 1,-1-1,1 0,18-1,16-10,81-59,-110 68,-14 5,-22 7,23-8,-1 1,1 0,0 0,0 1,0 0,1-1,1 1,-1-2,0 1,1-1,-1 0,0 0,-1 0,0-1,-6-1</inkml:trace>
  <inkml:trace contextRef="#ctx0" brushRef="#br0" timeOffset="62246.919">814 9503,'4'10,"1"0,0 0,0-1,1 0,1 0,0 1,13 19,146 268,-101-171,7-3,65 84,-100-158,3-1,2-3,1-1,3-2,1-2,31 19,-60-47,15 11,2-1,0-2,22 9,-56-29,1 1,-1 0,0-1,1 1,-1-1,1 1,-1-1,1 1,-1-1,1 0,-1 0,1 0,-1 0,1 0,-1 0,1 0,-1-1,1 1,-1 0,1-1,-1 1,0-1,1 0,-1 1,0-1,1 0,-1 0,0 0,0 0,0 0,0 0,0 0,0 0,0 0,0-1,0 1,-1 0,1-1,0 1,-1 0,1-1,-1 1,1-1,-1 1,0-1,0 1,0-2,2-5,-1-1,-1 1,0-1,0 1,-1-1,0 1,0-1,-2-4,-1 2,0 1,-1-1,0 0,-1 1,0 0,0 1,-1-1,-1 1,1 1,-1-1,-1 1,0 1,0-1,0 2,-1-1,0 1,0 1,-2-1,-14-6,0 1,0 1,-1 1,0 1,-1 2,1 1,-2 1,24 3,-7-1,0 1,1 0,-1 0,0 1,0 1,-9 1,21-2,-1 0,1 0,0 0,-1 1,1-1,0 0,0 0,-1 0,1 0,0 0,0 0,-1 0,1 0,0 1,0-1,-1 0,1 0,0 0,0 1,0-1,0 0,-1 0,1 1,0-1,0 0,0 0,0 1,0-1,0 0,-1 0,1 1,0-1,0 0,0 0,0 1,0-1,0 0,0 1,0-1,0 0,0 0,1 1,-1-1,0 0,0 1,12 13,19 10,64 27,-68-38,-1 1,0 1,-1 1,1 3,-18-13,-1 0,-1 1,1 0,-1 0,0 0,-1 0,0 1,0 0,-1 0,1 1,-2-1,1 1,-1 0,-1 0,1 1,3 52,-5-37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54:17.3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9951 7549,'-40'1,"0"2,0 2,-30 8,-114 35,93-23,-127 36,-154 67,344-117,1 1,0 2,1 0,1 2,0 1,1 1,-6 6,18-12,0 0,1 1,0 1,0-1,2 2,0-1,0 1,2 0,0 1,0 0,2 0,0 1,0 3,-3 24,2 2,3-1,1 0,2 1,3-1,4 23,-1-29,2-1,1-1,2 0,5 9,64 141,-58-139,3 11,3-2,3-1,2-1,2-2,30 33,-51-69,2 0,1 0,0-2,0 0,2-1,0-1,0 0,2-2,-1 0,1-1,0-2,1 0,0-1,1-1,-1-1,1-1,8 0,-1-3,0-2,0 0,0-2,0-1,-1-2,0-1,8-3,53-21,51-25,-141 56,172-74,10-14,-124 57,-3-2,0-3,-3-2,48-44,-87 70,-2 0,0 0,0-2,-1 1,-1-1,0 0,-1-1,0 0,-2-1,5-13,-4 4,-1 1,-2-1,0 0,-2 0,-1-1,-1-19,0 26,0 0,-2 0,0 0,-1 1,-1-1,0 1,-2-1,0 2,-1-1,-8-15,-14-19,-3 1,-1 2,-3 1,-2 2,-13-10,20 25,-3 1,0 2,-32-20,50 38,-1 0,0 2,0 0,-1 0,-1 2,1 0,-1 1,1 1,-1 1,-2 0,-16 0,0 2,0 1,24 1,0 0,1 1,-1 0,0 0,1 2,0-1,-7 4,4 1</inkml:trace>
  <inkml:trace contextRef="#ctx0" brushRef="#br0" timeOffset="1560.888">9592 10491,'6'135,"6"0,21 86,-10-73,-18-116,-1 1,-2-1,-1 0,-2 7,-5-20,6-19,0 0,0 0,-1 0,1 0,0 0,-1 1,1-1,0 0,0 0,-1 0,1 0,0 0,0 0,-1 0,1 0,0 0,-1 0,1 0,0 0,0 0,-1 0,1 0,0-1,-1 1,1 0,0 0,0 0,-1 0,1 0,0-1,0 1,0 0,-1 0,1 0,0-1,0 1,-3-3,1 0,0 0,-1-1,1 1,1-1,-1 1,0-1,0-2,-6-22,1 0,1 0,2-1,0 1,2-2,0-149,2 124,0 5,3-90,-3 138,0-1,1 1,-1-1,1 0,-1 1,1 0,0-1,0 1,0-1,1 1,-1 0,0 0,1 0,-1 0,1 0,0 0,0 0,0 0,0 1,0-1,0 1,0-1,0 1,1 0,-1 0,0 0,1 0,-1 0,1 1,-1-1,1 1,-1 0,1-1,0 1,-1 0,3 1,2-1,0 0,0 1,0 0,0 1,0 0,-1 0,1 0,-1 1,1-1,-1 2,0-1,0 1,2 2,-1 0,0 1,0 0,-1 0,0 1,-1-1,1 1,-1 1,-1-1,0 1,0 0,-1-1,0 2,0-1,-1 0,0 1,-1-1,0 1,-1-1,0 1,0-1,-1 1,0-1,0 1,-1-1,-1 0,0 0,0 1,0-2,-1 1,-1 0,1-1,-2 0,1 0,-6 6,-7 3,13-13,0 0,0 0,1 0,0 1,-1 0,2 0,-1 0,0 0,1 0,0 1,0 0,4-5,-1 0,0-1,0 1,0 0,1 0,-1 0,0-1,1 1,-1 0,1 0,-1-1,1 1,-1 0,1-1,-1 1,1-1,0 1,-1 0,1-1,0 0,-1 1,1-1,0 1,0-1,-1 0,1 1,0-1,0 0,0 0,0 0,-1 0,1 0,0 0,0 0,0 0,0 0,38 2,-35-2,10-1,-1 1,0 0,1 1,-1 1,0 0,0 1,0 0,0 1,0 0,-1 1,4 2,57 31,-61-31</inkml:trace>
  <inkml:trace contextRef="#ctx0" brushRef="#br0" timeOffset="2725.812">10163 11084,'0'25,"2"1,0 0,2-1,1 0,1 0,1 0,1-1,2 0,0-1,1 0,2 0,0-1,1-1,1 0,1-1,3 1,-15-16,1 0,0-1,0 0,0 0,0 0,1-1,-1 1,1-1,0-1,0 1,0-1,0 0,0 0,3 0,3-1,1 1,-1-2,0 0,0 0,1-1,-1 0,1-1,-9 1,-1 0,1 0,-1 0,0 0,0 0,1-1,-1 0,0 1,0-1,0 0,-1 0,1-1,0 1,-1-1,0 1,1-2,1-1,0-1,-1 1,0-1,0 0,-1 0,1 0,-1 0,1-5,0-4,-1 0,0 0,-1 0,-1 0,-1 0,0 0,-1-7,-1 4,0 0,-1 1,-1-1,-1 1,-1 0,0 0,-1 1,-9-16,12 26,0-1,0 1,0 0,-1 0,0 0,0 1,0 0,-1 0,0 0,0 1,0 0,0 1,-1-1,1 1,-1 1,0-1,0 1,0 1,0 0,-8-1,7 1,1 1,-1-1,1 1,-1 1,0 0,1 0,-1 1,1 0,0 0,0 1,0 0,0 0,0 1,0 0,1 0,0 1,0 0,0 1,0-1,-3 6,-3 2,1 1,1 1,0 0,1 0,1 1,1 0,0 1,1 0,-3 9,7-13</inkml:trace>
  <inkml:trace contextRef="#ctx0" brushRef="#br0" timeOffset="4081.902">10883 11380,'4'-142,"6"1,19-80,67-273,-60 349,39-96,-74 239,0 0,-1 0,1 0,0 0,0 0,0 0,0 0,1 0,-1 0,0 1,1-1,-1 0,1 1,0 0,1-2,-2 3,0 0,-1 0,1 0,0 0,0 0,0 0,0 0,0 0,-1 0,1 0,0 0,0 1,0-1,0 0,-1 1,1-1,0 1,0-1,-1 1,1-1,0 1,-1-1,1 1,-1 0,1-1,-1 1,1 0,-1-1,1 1,-1 0,1 0,-1 0,0-1,0 1,1 0,-1 0,0 0,0 0,19 47,5 23,11 31,230 480,-257-565,2 4,1 0,1-1,2 2,-11-18,0 0,0 0,0 0,0-1,0 1,1-1,0 0,0 0,0 0,0 0,0-1,0 0,1 0,-1 0,1 0,-1-1,3 1,-6-2,1 0,0 0,0 0,0-1,0 1,0 0,-1-1,1 1,0-1,0 0,-1 0,1 1,0-1,-1 0,1 0,-1-1,1 1,-1 0,0 0,0-1,1 1,-1-1,0 1,0-1,0 1,0-1,-1 0,1 1,0-2,3-7,0-1,0 0,-1 0,0-5,-1 9,20-120,-13 64,6-11,11-31,5 2,12-19,-38 112,-1 0,1 0,1 1,2-5,-7 13,0 0,0-1,0 1,0 0,0 0,1 0,-1 0,0 0,0 0,1 0,-1 0,0 0,1 1,-1-1,2 0,-2 1,-1 1,1-1,0 0,0 0,0 0,0 0,0 1,-1-1,1 0,0 1,0-1,0 1,-1-1,1 1,0-1,-1 1,1 0,0-1,-1 1,1 0,-1-1,1 1,-1 0,1 0,-1 0,0-1,1 1,-1 0,0 0,6 17,-1 1,0-1,-2 1,0-1,-1 1,-1 0,-1 4,2 18,48 561,-47-556</inkml:trace>
  <inkml:trace contextRef="#ctx0" brushRef="#br0" timeOffset="-3947.186">8639 1093,'30'-4,"101"-30,204-67,210-66,677-189,28 52,-858 231,-112 34,-232 33,0 2,0 1,0 3,48 6,-90-5,0 0,0 0,0 0,0 1,0 0,0 0,-1 0,1 1,-1 0,5 3,-8-5,-1 1,1-1,-1 1,0-1,0 1,0 0,0 0,0 0,0 0,-1-1,1 1,-1 0,1 0,-1 0,1 0,-1 0,0 0,0 1,0-1,-1 0,1 0,0 0,-1 0,1 0,-1 0,1 0,-1-1,0 1,-1 2,-13 50,12-41,-1 0,0 0,-1 0,-1 3,1-4,1 0,0 1,1-1,0 0,1 1,1 0,0 0,0 10,0-5,-9 287,5-14,3-121,-41 1403,36-1447,-12 304,21-235,-3 145,0-313,-2 0,-1 0,-1 0,-1-1,-1 0,-1 0,-2 0,0-1,-2 0,-1-1,10-20,0 0,0-1,0 1,-1-1,1 0,-1 0,0 0,0 0,0 0,0-1,0 0,-1 0,1 0,-1-1,0 1,1-1,-1 0,0 0,-16 2,1-1,-1-1,-13-1,16 0,-444 4,136 9,-668 52,99-5,-5-29,321-34,165 0,184-2,-134-22,200 15,163 12,0 0,0 0,0 0,0 0,0-1,0 1,0 0,0 0,0-1,1 1,-1 0,0-1,0 1,0-1,0 1,1-1,-1 1,0-1,1 0,-1 1,0-1,1 0,-1 0,1 1,-1-1,1 0,-1 0,1 0,0 0,-1 1,1-1,0 0,0 0,-1 0,1 0,0 0,0 0,0 0,0 0,0 0,1 0,-1 0,2-7,0 1,0 0,1 0,0 0,2-5,6-12,3-27,-2-1,-2 0,0-16,7-175,-12 149,16-341,46-2210,-71 2195,4 446,0 1,0-1,1 0,-1 1,1-1,0 1,-1-1,2 1,-1-1,0 1,1 0,0-1,-1 3,-1 0,1 0,0 0,0 1,0-1,0 0,1 1,-1-1,0 0,0 1,0 0,0-1,1 1,-1 0,0-1,0 1,1 0,-1 0,0 0,0 0,1 0,-1 1,0-1,0 0,0 0,1 1,-1-1,0 1,0-1,0 1,0 0,0-1,0 1,0 0,0 0,1 0,99 54,3-4,2-5,-29-12,358 147,150 29,-567-204,0 0,0 1,0 2,-1-1,0 2,-1 0,5 5,-17-12,0 0,0 1,0 0,0 0,-1 0,1 0,-1 0,0 1,0 0,-1-1,0 1,1 0,-2 0,1 0,0 1,-1-1,0 0,0 1,-1-1,0 0,0 1,0-1,0 1,-1-1,0 0,0 1,0-1,-1 0,-5 15,-1-1,-1-1,-1 0,-1 0,-3 3,-20 35,33-52,-1-1,0 0,1 0,-2-1,1 1,0 0,0-1,-1 1,0-1,1 0,-1 0,0 0,0 0,-2 1,-9 2</inkml:trace>
  <inkml:trace contextRef="#ctx0" brushRef="#br0" timeOffset="-2506.572">7454 1876,'-22'1,"1"1,1 1,-16 5,-20 2,-155 13,-111-5,-211-17,289-3,169 2,0 4,-47 9,114-11,-1 0,1 0,0 1,0 1,0-1,0 1,1 1,-1-1,1 1,0 1,0-1,1 1,0 0,0 1,0 0,1-1,0 2,0-1,1 0,0 1,-1 3,-10 23,2 1,1 0,2 1,-2 16,9-39,-41 198,10 3,10 0,7 39,6 651,12-654,0-220,-1 0,-2-1,-1 1,-2 0,0-1,-2 0,-5 12,11-39,0-1,1 1,-1 0,0 0,0-1,0 1,0-1,0 1,0 0,-1-1,1 0,0 1,-2-1,-3 2</inkml:trace>
  <inkml:trace contextRef="#ctx0" brushRef="#br0" timeOffset="-1359.443">9951 4353,'0'236,"-19"1411,19-1454,1-81,-5 21,1-112,-2-5</inkml:trace>
  <inkml:trace contextRef="#ctx0" brushRef="#br0" timeOffset="6845.522">5718 5093,'-353'12,"166"-2,-1110 35,1223-43,-151 11,182-8,0 2,0 1,1 3,-5 3,36-10,0 0,0 0,1 1,0 1,0-1,0 2,1-1,0 1,0 1,1 0,-1 0,2 1,-6 6,9-8,-1 1,2-1,-1 1,1 0,0-1,1 1,0 1,0-1,0 0,1 0,1 1,-1-1,1 1,1-1,0 0,0 1,0-1,1 0,1 3,14 39,3-1,1 0,3-2,18 26,-8-13,144 267,-175-322,0 0,0-1,0 1,0 0,1-1,0 0,0 0,0 0,0 0,1 0,-1-1,1 0,0 0,0 0,4 1,2 0,1-1,0 0,0-1,0 0,0-1,11 1,23-4,0-1,0-2,-1-3,0-1,8-4,40-8,402-54,-216 38,-182 23,-1-5,0-4,-2-4,-1-4,60-29,-105 37,7-1,-2-2,-1-2,-1-3,39-30,-72 46,-7 7,0-1,0-1,-1 1,0-2,-1 1,1-3,-8 10,0 0,-1 0,1 0,-1 0,1 0,-1-1,0 1,0-1,0 1,-1-1,1 1,-1-1,0 1,0-1,0 1,-1-1,1 1,-1-1,0 1,1-1,-2 1,1 0,0-1,-1 1,1 0,-2-2,-5-6,0 0,0 0,-1 1,0 0,-1 1,0 0,-4-3,-24-16,-21-10,-22-17,59 38,0-1,0 2,-9-4,24 16,-1 0,1 1,-1-1,0 1,0 1,0 0,0 0,-1 0,-5 0,-4 2</inkml:trace>
  <inkml:trace contextRef="#ctx0" brushRef="#br0" timeOffset="8086.772">3347 7464,'-1'3,"1"9,0 6,0 7,0 6,0-2</inkml:trace>
  <inkml:trace contextRef="#ctx0" brushRef="#br0" timeOffset="9960.348">3326 7782,'0'55,"3"0,2-1,3 1,2-1,12 33,5 10,-4 1,3 45,-25-130,2 12,-2-22,-2-14,-16-105,-8-13,4 21,-2-50,-19-149,34 251,-15-55,12 65,2 0,2 0,1-19,5 60,1 0,0-1,0 1,1 0,0-1,0 1,0 0,0 0,1 0,0 0,0 0,2-3,-3 6,1 0,-1 1,1-1,0 1,-1-1,1 1,0-1,0 1,0 0,0 0,0 0,0 0,0 0,0 1,0-1,0 1,0-1,1 1,-1 0,0 0,0 0,1 0,-1 0,0 0,0 1,0-1,1 1,-1-1,0 1,0 0,0 0,18 7,-1 0,0 1,13 9,-10-5,-13-7,0-1,0 2,-1-1,0 1,0 0,-1 1,0 0,0 0,-1 1,0-1,-1 1,0 1,0-1,0 1,-2-1,1 1,-1 1,1 5,1 13,-1-1,-1 1,-2 0,-1 0,-1 0,-2 6,2-29,0-1,0 1,-1-1,1 1,-1-1,-1 0,1 0,-1 0,0 0,0 0,0 0,-1-1,0 0,1 0,-1 0,-1 0,1 0,-1-1,1 0,-3 1,-14 9,-1-2,-1-1,0 0,-4 0,-8 3,28-10,-14 8,25-8,14 0,32 5,0 2,-1 2,0 2,-1 2,-1 2,-1 2,0 3,-2 1,14 12,-42-24,-1 0,0 2,-1 0,0 0,9 15,-15-20</inkml:trace>
  <inkml:trace contextRef="#ctx0" brushRef="#br0" timeOffset="11206.74">4173 8099,'1'-26,"1"1,2 0,0 0,2 0,9-24,-1 1,188-677,-185 648,-14 55,2 1,0 0,2 0,0 0,1 1,5-9,-13 28,0 1,1 0,-1 0,0-1,0 1,0 0,0 0,0 0,1-1,-1 1,0 0,0 0,0 0,0 0,1-1,-1 1,0 0,0 0,1 0,-1 0,0 0,0 0,0 0,1 0,-1 0,0 0,0 0,1 0,-1 0,0 0,0 0,1 0,-1 0,0 0,0 0,1 0,-1 0,9 9,7 22,-12-22,27 54,-15-29,1-2,1 0,4 2,62 77,-24-34,-2 5,-52-72,0-1,-1 2,0-1,-1 0,0 1,0 0,-1 0,0 1,-2-6,0-1,-1 1,0 0,0 0,0-1,0 1,-1 0,0 0,0-1,-1 1,0-1,0 1,0-1,0 0,-1 1,-2 1,-6 10,-1-1</inkml:trace>
  <inkml:trace contextRef="#ctx0" brushRef="#br0" timeOffset="12318.589">4808 7379,'-29'1,"0"2,1 1,-1 1,-7 4,-48 8,50-14,0-1,0-1,-15-3,8 0,-1 2,1 2,24 2,4 0</inkml:trace>
  <inkml:trace contextRef="#ctx0" brushRef="#br0" timeOffset="14322.81">5125 7718,'99'-440,"-79"330,-11 55,2 0,2 1,17-42,-8 45,-22 51,1-1,-1 1,0 0,0 0,1 0,-1-1,0 1,1 0,-1 0,0 0,1 0,-1 0,0 0,0 0,1 0,-1-1,1 1,-1 0,0 0,1 1,-1-1,0 0,1 0,-1 0,0 0,0 0,1 0,-1 0,0 0,1 1,-1-1,0 0,1 0,-1 0,0 1,0-1,0 0,1 0,-1 1,0-1,0 0,0 0,1 1,-1-1,0 0,0 1,0-1,0 0,0 1,0-1,0 0,0 1,0-1,11 22,-9-19,3 10,0 1,-1-1,-1 1,0 1,0-1,-2 0,1 3,-1 29,-4 28,1-34,2 0,2 12,-1-45,1 0,-1 0,2 0,-1 0,1 0,0 0,0-1,0 1,1-1,0 0,1 0,-1-1,1 1,0-1,1 0,-1 0,5 2,-9-6,0-1,-1 1,1-1,0 1,0-1,0 0,-1 1,1-1,0 0,0 0,0 0,0 0,0 1,-1-1,1 0,0 0,0-1,0 1,0 0,0 0,-1 0,1-1,0 1,0 0,0-1,-1 1,1 0,1-1,-1-1,0 1,0-1,0 0,0 1,0-1,0 0,0 1,0-1,-1 0,1 0,-1 0,1 0,-1 0,2-11,-1 0,0 0,-1 0,-1-1,1 7,0-23,-1-4,1 0,4-13,-3 35,1 1,0 0,1-1,1 1,0 0,0 1,1-1,6-9,-2 0,-6 13,0 1,0-1,0 1,0 0,1 0,1-1,-4 7,-1-1,1 1,-1-1,1 0,0 1,-1 0,1-1,0 1,-1-1,1 1,0 0,0-1,-1 1,1 0,0 0,0-1,0 1,-1 0,1 0,0 0,0 0,0 1,0-1,1 1,-1-1,0 1,0-1,0 1,0 0,0-1,0 1,0 0,0 0,0 0,0 0,0 0,0 0,-1 0,1 1,8 12,-1 0,0 1,-1 0,-1 1,3 10,19 83,-13-7,-9-45,-1-10,-2 43,-3-70</inkml:trace>
  <inkml:trace contextRef="#ctx0" brushRef="#br0" timeOffset="25815.809">7496 3823,'-3'0,"1"1,0 0,-1 0,1-1,0 1,0 1,0-1,0 0,0 0,0 1,0-1,0 1,1 0,-1 0,1-1,-1 1,1 0,0 0,-1 0,1 0,0 1,0-1,-25 59,20-45,-16 50,-13 58,-7 21,-26 87,30-95,-19 35,41-131,-2-1,-1 0,-2-1,-2-2,-1 0,-8 6,-28 28,-29 38,62-73,-2 0,-1-2,-2-1,-1-1,-2-2,-15 9,33-27,0 0,0-2,-1 0,0-1,-1-1,0 0,0-2,-1 0,0-1,0-1,0-1,0-1,-1-1,1 0,-11-2,20-1,-1 0,1-1,0 0,0-1,0 0,1-1,-1 0,1 0,0-1,-3-3,4 4,0 1,1 1,-2 0,1 0,0 0,0 1,-7 0,-39-11,19 3,30 9,-1-1,0 1,1-1,-1-1,1 1,-1-1,1 0,0-1,-2-1,8 5,0 0,0 0,0 0,0 0,0-1,0 1,0 0,0 0,0 0,0-1,0 1,0 0,0 0,0 0,0 0,0-1,0 1,0 0,0 0,0 0,0-1,0 1,0 0,0 0,0 0,0 0,0-1,1 1,-1 0,0 0,0 0,0 0,0 0,0 0,1-1,-1 1,0 0,0 0,0 0,0 0,1 0,-1 0,0 0,0 0,0 0,0 0,1 0,-1 0,0 0,0 0,0 0,1 0,-1 0,0 0,0 0,0 0,0 0,1 0,12-2,-13 2,14 0</inkml:trace>
  <inkml:trace contextRef="#ctx0" brushRef="#br0" timeOffset="27423.931">6247 5792,'-1'17,"1"4,0 0,1 0,1 0,1-1,1 1,3 10,1 2,-1 0,-2 1,-1 0,-2 0,-1 0,-3 25,2 6,2 9,-2-73,0 1,0-1,0 1,0-1,0 1,1-1,-1 1,0-1,1 1,-1-1,1 1,0-1,-1 0,1 1,0-1,0 0,0 0,0 0,0 1,0-1,0 0,0 0,0 0,0-1,1 1,-1 0,1 0,1 0,-1-1,1 0,-1 0,1 0,-1 0,1 0,-1-1,1 1,-1-1,0 1,1-1,-1 0,0 0,1 0,0-1,10-6,0 0,0-1,0 0,-1-1,-1 0,0-1,1 2,-1-1,2 2,-1-1,1 2,0 0,1 0,5-1,15-6,-21 8</inkml:trace>
  <inkml:trace contextRef="#ctx0" brushRef="#br0" timeOffset="28853.667">6311 6088,'3'0,"5"0,5 0,4 0,2 0,2 0,1 0,0 0,0 0,0 0,-1 0,1 0,-4 0</inkml:trace>
  <inkml:trace contextRef="#ctx0" brushRef="#br0" timeOffset="30511.564">6268 5855,'3'0,"6"0,4 0,4 0,2 0,2 0,0 0,1 0,1 0,-1 0,-1 0,1 0,-5 4,-4 4,-5 2</inkml:trace>
  <inkml:trace contextRef="#ctx0" brushRef="#br0" timeOffset="38492.832">5655 8649,'-10'1,"1"0,0 1,-1 0,1 1,0 0,0 0,1 1,-1 0,0 1,-20 9,-81 34,1 5,-27 23,83-44,2 3,1 2,2 2,2 2,-19 23,55-53,1 0,0 0,1 0,1 1,-1 0,2 1,0 0,0 0,-2 9,7-17,-1 0,1 0,1 1,-1-1,1 0,-1 1,2-1,-1 1,1-1,-1 0,1 1,1-1,-1 0,1 0,0 0,0 0,0 0,1 0,0-1,0 1,0-1,0 0,1 0,0 0,0 0,1 1,5 2,-1 1,2-2,-1 1,1-1,0-1,0 0,8 2,20 5,27 4,-10-2,11 2,0-2,22 0,-51-10,0-2,1-1,-1-2,36-6,-56 4,0-1,0-1,0-1,0 0,-1-1,0-1,-1-1,0 0,0-1,-1-1,0 0,10-11,-9 6,0 0,-2-1,0-1,-1 0,0-1,-2 0,0-1,-1 0,-1-1,1-8,-5 13,-1 0,-1 0,-1 0,0-1,-1 1,-1-1,-6-97,5 101,-2-1,1 1,-2 0,0 0,0 0,-1 1,-1 0,0 0,-1 0,0 1,-1 0,-1-2,3 6,-1-1,1 1,-1 0,-1 0,1 1,-1 0,0 0,-1 1,0 0,1 0,-1 1,-1 1,1-1,0 1,-1 1,-5-1,-4 1</inkml:trace>
  <inkml:trace contextRef="#ctx0" brushRef="#br0" timeOffset="43359.866">3305 5771,'-422'-13,"0"-19,-301-65,686 91,-204-30,173 29,-1 3,-36 4,81 2,0 1,0 1,0 2,1 0,-1 1,2 2,-1 0,-8 6,-20 12,1 3,-44 34,49-29,1 2,2 2,2 1,2 2,1 2,2 1,-21 39,45-64,1 1,1 0,1 0,0 1,2 0,-3 19,-4 34,2 31,5-51,0 0,-2 33,-3 0,-5-1,-25 80,32-131,8-30,0 1,0-1,0 0,-1 0,0 0,0 0,-1 0,0-1,0 1,0-1,0 1,-1-1,0 0,-1 0,4-4,0-1,0 1,0-1,0 1,0-1,0 0,-1 1,1-1,0 0,0 0,0 0,0 0,-1 0,1 0,0 0,0-1,0 1,0 0,-1 0,1-1,0 1,0-1,0 1,0-1,0 0,0 1,0-1,0 0,1 0,-1 0,0 1,0-1,0-1,-28-36,23 29,2 4,0 0,-1 0,1 0,-1 0,0 1,0 0,0 0,-1 0,0 0,1 1,-1 0,0 0,-1 1,1 0,0 0,-1 0,1 1,-1 0,1 0,-1 1,0 0,1 0,-1 0,1 1,-1 0,0 0,-4 2,11-3,0 0,-1 0,1 0,0 0,0 0,-1 0,1 0,0 0,0 0,0 0,-1 0,1 0,0 0,0 0,0 0,-1 0,1 0,0 0,0 0,0 1,-1-1,1 0,0 0,0 0,0 0,0 0,-1 1,1-1,0 0,0 0,0 0,0 1,0-1,0 0,0 0,0 0,-1 1,1-1,0 0,0 0,0 0,0 1,0-1,0 0,0 0,0 1,0-1,0 0,1 0,-1 0,0 1,0-1,0 0,0 0,15 6,24 0,-27-4,1-2,-1 0,0 0,1-1,-1 0,0-2,0 1,0-1,0-1,0 0,7-4,19-10,2 2,0 2,1 2,0 1,19-1,4 2,1 4,1 2,12 4,104 1,-380 24,48-5,0-7,-21-6,157-7,1 0,-1 1,1 1,-1 0,-7 3,17-4,0 0,-1 1,1 0,0 0,0 0,0 0,0 0,1 1,-1-1,0 1,1 0,0 1,0-1,0 0,0 1,0 0,1-1,-1 1,3-3,-1 0,1 0,-1 0,1 0,-1 0,1 0,0 0,-1 0,1 0,0 0,0 0,0 0,0 1,0-1,0 0,0 0,0 0,0 0,0 0,1 0,-1 0,0 0,1 0,-1 0,1 0,-1 0,1 0,0 1,1-1,-1 0,1 0,0 0,-1 0,1 0,0 0,-1-1,1 1,0 0,0-1,0 0,-1 1,3-1,5 1,1-1,-1 0,1 0,-1-1,0 0,1-1,17-5,1-2,-2-1,0-1,16-9,-12 5,0 2,0 1,11-2,-18 9,-15 5,-16 6,-7 1,0-1,-1-1,0 0,0-1,-10 1,-84 10,100-14,-40 4,0-2,-1-1,1-4,-1-1,37-2,13 5,1-1,0 1,0 0,0-1,0 1,-1 0,1-1,0 1,0 0,0-1,0 1,0-1,0 1,0 0,0-1,0 1,0 0,0-1,0 1,1-1,-1 1,0 0,0-1,0 1,0 0,0-1,1 1,-1 0,0 0,0-1,1 1,-1 0,0 0,1-1,-1 1,0 0,9-9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55:56.5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3305 4509,'-37'0,"1"-2,-24-4,-1-1,-226-28,-1533-244,1651 245,-77-11,238 44,0 1,0-1,0 1,0 1,0 0,0 0,0 0,0 1,1 0,-1 1,0 0,1 0,0 0,-1 2,-8 5,0 1,0 1,1 1,0 0,0 2,-29 28,2 2,1 1,-13 23,39-46,1-1,1 2,1 0,1 0,1 1,1 0,2 1,0 0,0 10,-3 34,4 1,3 68,2-76,-1 353,4 162,1 56,1-45,-1-104,-1-120,-8 61,-32 96,-2 60,40-572,-1-3,1-1,0 0,1 1,-1-1,1 0,1 6,-1-11,0 1,-1-1,1 1,0-1,0 1,0-1,0 1,0-1,0 0,0 0,0 0,0 1,1-1,-1 0,0 0,1-1,-1 1,1 0,-1 0,1-1,-1 1,1-1,-1 1,1-1,0 0,-1 0,1 0,1 0,9 1,1-1,0 0,0-1,-1-1,1 0,-1-1,1 0,3-2,39-10,251-64,256-67,693-133,389-1,-1210 224,-146 27,-28 14,-257 16,0-1,0 0,0-1,0 1,0 0,0-1,0 0,0 1,0-1,0-1,-2 1,0 0,-1 0,1 0,0 0,-1 0,0 0,1 0,-1-1,1 1,-1 0,0 0,0-1,0 1,0 0,0 0,0-1,0 1,0-1,0-5,1-5,1 0,0 1,1-1,1 1,-1 0,2 0,0 0,5-10,52-88,5 2,71-86,-61 88,421-576,-456 620,-2-1,26-60,-45 78,-3-1,-1 0,-3-2,-1 0,-3-1,9-64,-5-1,-4-13,-2-230,-13 67,-42-278,19 373,-8 2,-9 1,-31-70,48 179,-4 0,-3 2,-3 2,-9-8,27 54,-1 0,-1 2,-1 0,-2 2,-1 0,-2 2,0 1,-1 1,-2 1,-21-11,37 27,0 0,0 1,0 0,-1 1,1 1,-1 1,0 0,-1 1,1 0,0 2,0 0,-1 1,1 0,-12 3,-9 4,1 1,0 2,1 1,0 2,1 2,0 1,-884 453,520-236,343-199,-2 4,1 3,-11 14,1-1,-11 3,-25 12,2 4,4 5,-14 21,90-79</inkml:trace>
  <inkml:trace contextRef="#ctx0" brushRef="#br0" timeOffset="1847.986">2099 6605,'32'1189,"-27"-1048,-1 176,-4-258,1-2060,-2 1996,1 0,1 1,-1-1,1 0,0 0,0 1,0-1,1 1,1-4,-2 7,-1 0,1 0,0 0,0 0,0 0,-1 0,1 0,0 0,0 0,0 1,0-1,0 0,0 1,0-1,1 1,-1-1,0 1,0 0,0-1,1 1,-1 0,0 0,0 0,0 0,1 0,-1 0,0 0,0 0,0 1,1-1,-1 0,0 1,0-1,0 1,0-1,0 1,0 0,0-1,0 1,0 0,25 15,-1 2,0 0,-2 1,12 14,20 15,25 17,17 15,30 35,-57-47,-10-11,-3 2,-3 2,19 30,-68-85,-1 0,-1 0,1 0,-1 0,0 1,0-1,-1 1,0 0,0 0,-2-4,0-1,0 0,0 0,0 0,0 0,0 0,-1 0,1 0,-1 0,1 0,-1 0,0 0,0 0,0-1,0 1,0 0,0 0,-1-1,1 1,0-1,-1 1,1-1,-1 0,0 1,1-1,-1 0,0 0,0 0,0 0,0-1,-1 2,-34 12,-1-2,0-1,-1-2,-25 2,-61 15,121-24,0-1,0 0,0 1,-1-1,2 1,-1 1,0-1,0 0,1 1,-1 0,1-1,0 1,0 1,0-1,0 0,1 1,-2 1,3-2,-1 0,1 0,0 1,0-1,0 0,0 1,1-1,0 1,-1-1,1 1,0-1,1 0,-1 1,0-1,1 1,0-1,0 0,0 1,0-1,1 0,-1 0,1 1,4 6,0-1,1 0,-1 0,2-1,-1 0,8 6,55 44,-52-44,-7-6,0 1,0-1,1-1,0 0,0-1,1 0,0-1,0 0,0-1,0-1,1 0,-1 0,1-2,0 0,-1 0,7-1,26-1,-4-1,40 5,-67-1,-1 0,0 1,-1 0,1 1,-1 0,1 1,9 6,-5-2,-2-1</inkml:trace>
  <inkml:trace contextRef="#ctx0" brushRef="#br0" timeOffset="3535.787">4427 6795,'-17'14,"0"0,-1-1,0-1,-1 0,-1-2,-4 4,1 0,-21 18,6-1,1 3,2 1,2 1,1 2,2 1,1 1,2 2,2 1,2 1,-5 16,-7 27,-8 20,4 2,5 2,33-106,-1-1,1 1,1 0,-1-1,1 1,0 0,0 4,0-8,0 0,1 0,-1 0,0 0,1 0,-1 0,0-1,1 1,0 0,-1 0,1 0,-1 0,1-1,0 1,0 0,-1-1,1 1,0-1,0 1,0 0,0-1,0 0,0 1,-1-1,1 0,0 1,0-1,0 0,0 0,0 0,0 0,0 0,0 0,0 0,0 0,0 0,1-1,12-1,1-1,0 0,-1-2,0 0,0 0,0-1,-1-1,0 0,0-1,7-3,0 1,1 0,8-1,26-9,-29 10</inkml:trace>
  <inkml:trace contextRef="#ctx0" brushRef="#br0" timeOffset="4708.936">5549 6668,'-7'0,"1"0,-1 1,1 0,0 0,0 0,-1 1,1 0,0 0,0 0,1 1,-1 0,1 0,-1 1,1-1,0 1,0 0,0 1,1-1,0 1,-1 0,2 0,-1 0,1 1,-1-1,1 1,1 0,-1-1,1 1,0 1,1-1,-1 5,-26 85,-15 30,-14 43,40-119,-21 42,23-59,1 1,2 1,1-1,2 2,0 6,8-38,1 0,-1-1,1 1,0 0,0 0,0-1,0 1,1 0,0 0,-1-1,2 1,-1 0,0-1,1 1,-1-1,1 0,0 1,0-1,0 0,3 3,-1-3,0 0,0 0,0-1,0 1,0-1,1 0,-1 0,1 0,0-1,-1 0,1 1,0-2,0 1,2 0,9-1,-1 0,0 0,0-2,0 0,0 0,0-2,0 0,-1 0,0-1,1-1,-12 4,0 0,0 0,0 1,0-2,0 1,0 0,-1 0,1-1,1-1,5-9</inkml:trace>
  <inkml:trace contextRef="#ctx0" brushRef="#br0" timeOffset="11848.349">8279 8954,'-5'-1,"0"0,0-1,0 1,1-1,-1 0,1 0,0-1,-1 1,1-1,-2-2,-16-8,-31-15,30 14,-1 2,-1 1,-5-1,22 9,-1 1,1 0,0 0,-1 1,0 0,1 0,-1 1,0 0,1 1,-1 0,1 0,-1 1,-97 30,65-18,0-2,-12 0,-209 23,132-19,124-15,1 0,0 1,-1 0,1 0,0 0,0 1,0-1,1 1,-1 1,0-1,1 0,0 1,0 0,0 0,1 0,-1 1,1-1,0 1,-1 2,-8 14,1 1,1 0,-6 20,13-34,-14 48,2 1,2 0,3 0,1 15,3-8,2 1,3-1,3 1,8 50,-3-67,2-1,2 0,3 0,1-1,2-1,17 30,-27-61,2 0,-1 0,2-1,-1-1,2 0,0 0,0-1,1 0,0-1,1 0,0-1,1-1,0 0,0-1,1 0,0-1,0-1,7 2,7 0,1-2,0-1,0-1,0-1,0-2,1-1,-1-1,0-2,12-3,30-9,0-3,-1-3,-1-3,9-8,11-8,-3-4,76-53,-136 78,0-1,-2-1,0-1,-1-1,-2-1,-1-1,0-1,-2-1,10-22,-20 32,-1 0,-1 0,0-1,-2-1,0 1,-1-1,-1 1,-1-1,0-20,-2-15,-3 0,-3 0,-2-2,-86-448,19 116,71 366,1-2,-2 0,0 0,-2 0,0 1,-2 0,-7-13,15 35,0 0,0 0,-1-1,1 1,-1 0,0 0,1 1,-1-1,0 0,0 0,0 1,0 0,-1-1,1 1,0 0,-1 0,1 0,0 0,-1 0,-1 0,0 1,0 0,0 0,-1 0,1 0,0 1,0 0,0 0,0 0,0 0,0 0,0 1,0 0,-11 6,0 0,0 2,1-1,0 2,-7 7,-28 18,35-27,1 1,0 1,0 0,-2 3,12-11,0 1,0 0,0 0,0 0,1 0,-1 0,1 0,0 1,1 0,-1-1,1 1,0 0,0-1,0 1,0 0,1 2,1 0,0 1,0-1,1 0,0 0,1 0,-1 0,1-1,0 1,1-1,0 0,1 2,0 0,0 1,-1 0,0 0,0 0,-1 0,1 2,-2 3,-1 0,0 0,-1 1,0-1,-1 0,-1 0,0 0,-1 0,-1 0,0 0,-1-1,-2 5,1-4</inkml:trace>
  <inkml:trace contextRef="#ctx0" brushRef="#br0" timeOffset="13385.062">8279 6054,'-2'9,"0"0,0 0,0 0,-1 0,-1 0,1-1,-2 1,1-1,-1 0,-2 3,-12 21,-101 210,76-156,-3-3,-6 1,-28 48,-40 60,-75 86,183-261,-15 23,-2-2,-1-1,-34 30,55-59</inkml:trace>
  <inkml:trace contextRef="#ctx0" brushRef="#br0" timeOffset="15958.703">8978 3874,'10'504,"1"7,-12 220,2-724,-5 74,3-75,0 0,0 0,0 0,-1-1,0 1,0 0,0-1,-1 0,0 1,0-1,0 0,-1 1,3-5,1 0,-1-1,0 1,0 0,0 0,0 0,1 0,-1-1,0 1,0-1,0 1,0 0,-1-1,1 0,0 1,0-1,0 0,0 1,0-1,-1 0,1 0,0 0,0 0,0 0,0 0,-1 0,1-1,0 1,-1-1,0 0,0 0,0 0,1-1,-1 1,1-1,-1 1,1-1,-1 0,1 0,0 1,-1-1,1 0,0-1,-3-6,0 0,1 0,0 0,0 0,1 0,-1-9,-10-192,10 187,1 7,0-1,1 0,1 0,0 0,1 0,2-2,-3 16,1-1,0 1,0-1,0 1,0-1,1 1,0 0,-1 0,1 0,0 0,0 0,1 0,-1 0,0 1,1-1,0 1,0 0,0 0,0 0,0 0,0 0,0 1,0-1,1 1,-1 0,1 0,-1 0,1 0,-1 1,1-1,-1 1,0 0,-1 0,0 0,0 0,0 0,0 0,1 0,-1 1,0-1,0 1,0-1,0 1,0 0,0 0,0 0,0 0,0 0,-1 0,1 1,0-1,-1 0,2 2,0 1,-1 0,1-1,-1 1,0 0,0 0,0 0,-1 0,0 1,1-1,-1 4,2 10,-2 1,0-1,-1 1,-1 15,-2-5,0 1,-6 21,7-41,-1-1,0 1,0 0,-1-1,-1 0,1 0,-1 0,-1 0,-5 7,10-15,0 0,0 0,0 1,-1-1,1 0,0 0,0 0,-1 0,1-1,0 1,-1 0,1-1,-1 1,1-1,-2 1,3-1,-1 0,1 0,-1 0,0 0,1 0,-1 0,0 0,1-1,-1 1,1 0,-1 0,0 0,1-1,-1 1,1 0,-1-1,1 1,-1-1,1 1,-1-1,1 1,0 0,-1-1,1 0,-1 1,0-3,0 1,1 0,-1 0,0-1,1 1,-1 0,1-1,0 1,0-1,0 1,0-1,0 1,0 0,1-1,-1 1,1 0,-1-1,1 1,9-27,-7 18,0 0,1 0,0 1,1-1,0 1,0 0,2 0,5-7,-10 19,-5 9,-7 14,4-16,-19 26,24-33,0-1,0 1,0-1,0 0,0 1,-1-1,1 0,-1 0,1 0,-1 0,1 0,-1 0,1 0,-1-1,0 1,1-1,-3 1,4-1,-1-1,1 1,-1-1,0 1,1-1,-1 0,1 1,-1-1,1 0,0 1,-1-1,1 0,0 1,-1-1,1 0,0 0,0 1,-1-1,1 0,0 0,0 0,0 1,0-1,0 0,0 0,1 1,-1-1,0 0,0 0,0 0,1 1,-1-1,0 0,1 0,8-31,-8 31,16-40,2 0,2 1,2-1,-6 13,-14 20,-6 7,-14 14,-21 25,10 0,18-20</inkml:trace>
  <inkml:trace contextRef="#ctx0" brushRef="#br0" timeOffset="18046.657">8089 6033,'39'-2,"-27"1,0 0,0 1,-1 0,1 1,0 0,0 1,9 2,-20-3,0-1,0 1,0-1,0 1,0 0,0 0,0-1,0 1,0 0,0 0,0 0,0 0,-1 0,1 0,0 0,0 1,-1 0,-3-12,0-5,0 0,1 0,0 1,2-1,-1 0,2 0,0 0,0 0,2 0,2-7,-5 20,0 1,1 0,-1 0,0 0,1-1,-1 1,1 0,0 0,-1 0,1 0,0 0,-1 0,1 0,0 0,0 0,0 0,0 0,0 1,0-1,0 0,0 1,1-1,-1 1,0-1,0 1,0-1,1 1,-1 0,0 0,0 0,1 0,-1-1,0 2,0-1,1 0,-1 0,0 0,1 1,-1-1,0 0,1 2,0-1,0 0,0 0,-1 1,1-1,-1 0,1 1,-1 0,1-1,-1 1,0 0,0 0,0 0,0 0,0 0,0 0,-1 0,1 0,0 0,-1 0,0 0,1 0,-1 2,-1 4,1-1,-1 1,-1-1,1 1,-1-1,0 0,-1 0,0 0,0 0,-1 0,1-1,-1 1,-1-1,1 0,-1 0,0-1,-1 1,-2 1,1 0,0-2,-1 1,1-1,-1 0,0 0,0-1,-1-1,1 1,-1-1,0 0,0-1,0 0,0-1,0 0,-1 0,8-1,0 1,0-1,0 0,0 0,1 0,-1-1,0 1,0 0,0-1,1 1,-1-1,0 1,1-1,-1 0,0 0,1 0,-1 0,1 0,-1 0,1 0,0-1,-1 1,1 0,0-1,0 1,0-1,0 1,0-1,0 0,0 1,1-1,-1 0,1 1,-1-1,1 0,0 0,-1 0,1 1,0-1,0 0,0 0,1 0,-1-1,1-3,0 1,0-1,1 1,0-1,0 1,0-1,0 1,1 0,0 0,0 0,1 0,-1 1,3-3,4-2,0 1,1 0,-1 1,1 0,8-4,-14 9,0-1,0 1,0 0,0 0,0 0,1 1,-1 0,0 0,1 0,-1 1,1 0,-1 0,1 0,2 1,-7-1,0 0,0 0,0 1,0-1,-1 0,1 0,0 1,0-1,0 1,-1-1,1 1,0-1,0 1,-1-1,1 1,0 0,-1-1,1 1,-1 0,1 0,-1 0,1-1,-1 1,0 0,1 0,-1 0,0 0,0-1,0 1,1 0,-1 0,0 0,0 0,0 0,0 0,0 0,-1 0,1 0,0-1,0 1,-1 0,1 0,0 0,-1 0,1-1,-1 1,1 0,-1 0,-1 3,-1 0,0 0,1 0,-1-1,-1 1,1-1,0 0,-5 3,6-4,-1 0,0 0,1 0,-1 0,0-1,0 1,0-1,-1 0,1 0,0 0,0 0,-1-1,1 1,0-1,-1 0,1 0,0 0,-1 0,4 0,-1-1,1 1,0 0,0-1,-1 1,1 0,0-1,0 1,0 0,-1-1,1 1,0 0,0-1,0 1,0-1,0 1,0 0,0-1,0 1,0-1,0 1,0 0,0-1,0 1,0 0,0-1,0 1,0-1,1 1,-1 0,0-1,0 1,0 0,1-1,-1 1,0 0,0-1,1 1,-1 0,0 0,1-1,-1 1,0 0,1 0,-1 0,0-1,1 1,-1 0,1 0,17-14,-13 11,0 1,1-1,-1 1,0 1,1-1,-1 1,1 0,-1 0,1 1,1 0,-6 0,1-1,-1 1,0 0,1 0,-1 0,0 1,1-1,-1 0,0 0,1 1,-1-1,0 1,0-1,1 1,-1-1,0 1,0 0,0 0,0-1,0 1,0 0,0 0,0 0,0 0,0 0,-1 0,1 1,0-1,-1 0,1 0,-1 0,1 1,-1-1,0 0,1 1,-1-1,0 0,0 1,0-1,0 0,0 1,0-1,0 0,-1 1,-12 27,12-28,1 0,-1 0,0 0,1-1,-1 1,0 0,0 0,1 0,-1 0,0-1,0 1,0-1,0 1,0 0,0-1,0 1,0-1,0 0,0 1,0-1,0 0,0 0,0 0,-1 1,0-1,2-1,-1 0,1 0,-1 1,1-1,-1 0,1 0,0 1,0-1,-1 0,1 0,0 0,0 0,0 0,0 1,0-1,0 0,0 0,0 0,0 0,0 0,0 1,0-1,1 0,-1 0,0 0,1 1,-1-1,1 0,0 0,11-27,16-14,-28 37,-7 8,-8 10,14-13,-20 18,0-1</inkml:trace>
  <inkml:trace contextRef="#ctx0" brushRef="#br0" timeOffset="19183.666">7327 7303,'2'41,"2"0,2 0,2 0,6 17,2 10,45 201,-2-14,20 211,-71-344,-6 0,-5 6,0 36,4-51,-1-95</inkml:trace>
  <inkml:trace contextRef="#ctx0" brushRef="#br0" timeOffset="21214.044">8004 10394,'6'60,"0"-21,68 437,-14-104,-50-311,-4-34,-2-1,-1 0,-1 1,-2 0,-1 20,1-45,-1 0,0 0,1 0,-1 0,0 0,0 0,0 0,0 0,0 0,0-1,-1 1,1 0,0-1,-1 1,0-1,1 1,-1-1,0 0,0 1,0-1,1 0,-1-1,0 1,-1 0,1 0,0-1,0 1,0-1,0 0,-1 1,-10 0,0 0,-1-1,1 0,-10-1,3-1,-24 0,26 0,0 1,0 0,0 2,0 0,0 1,-7 2,21-3,0 1,0 0,0-1,1 1,-1 1,1-1,-1 0,1 1,-3 2,5-4,1-1,-1 1,1-1,-1 1,1 0,0-1,-1 1,1 0,-1-1,1 1,0 0,0-1,-1 1,1 0,0 0,0-1,0 1,0 0,0 0,0-1,0 1,0 0,1 0,-1 0,1 0,-1 0,1 0,0 0,0-1,-1 1,1 0,0 0,0-1,0 1,0-1,0 1,0-1,0 1,0-1,0 1,0-1,0 0,0 0,0 1,15 2,-1 0,1 0,0-2,-1 0,1 0,11-2,29-4,14-5,-12 1,13 0,67-9,2 6,26 5,-162 7,0 0,0 1,0-1,0 1,0 0,0 0,0 1,-1-1,1 1,0 0,-3-2,-1 1,1-1,-1 0,1 0,-1 1,1-1,-1 1,0-1,1 0,-1 1,0-1,1 1,-1-1,0 1,1-1,-1 1,0-1,0 1,0-1,0 1,1-1,-1 1,0 0,0-1,0 1,0-1,0 1,-1 0,1 1,-1-1,0 0,0 0,1 0,-1 0,0 0,0 0,0 0,0 0,0 0,-1 0,1 0,0 0,0-1,0 1,-1 0,-14 5,-1 1,0-2,0 0,0-1,0-1,-1-1,0 0,-1-1,-19 2,-298 26,389-33,0-2,32-9,-2 1,-69 12,-14 4,-26 6,-245 37,-83-5,328-37,-4 0,0 0,-1-2,1-1,-17-3,22-2</inkml:trace>
  <inkml:trace contextRef="#ctx0" brushRef="#br0" timeOffset="23319.25">5210 10669,'2'48,"3"0,2-1,2 0,3 7,12 62,-20-87,-2 0,-1 0,-3 25,-11-110,0-133,8 89,-7-24,-2-23,6-2,8-60,1 126,3 48,-4 34,0 1,0-1,0 1,1-1,-1 1,0 0,0-1,1 1,-1-1,0 1,1 0,-1-1,0 1,1-1,-1 1,1 0,-1 0,0-1,1 1,-1 0,1 0,-1 0,1-1,-1 1,1 0,0 0,0 1,0-1,0 0,0 0,0 1,0-1,0 0,-1 1,1-1,0 1,0-1,0 1,-1 0,1-1,0 1,-1 0,1 0,13 15,-1 0,0 1,-1 1,6 14,-4-8,1 0,7 6,-11-15,0 0,-1 1,-1 0,0 1,-1 0,-1 0,-1 1,4 17,-9-32,0 1,-1-1,1 1,-1 0,0-1,0 1,-1-1,1 1,0-1,-1 1,0-1,0 1,0-1,0 1,-1-1,0 0,1 0,-1 0,0 0,0 0,0 0,-1 0,1-1,-1 1,0-1,-1 1,-7 5,-1-2,1 0,-1 0,-1-1,1 0,-7 0,-7 4,25-9,1 0,-1 1,0-1,0 0,1 0,-1 1,0-1,0 0,1 1,-1-1,0 0,1 1,-1-1,1 1,-1-1,1 1,-1 0,1-1,-1 1,1-1,-1 1,1 0,0 0,-1-1,1 1,0 0,0 0,0 0,0 0,1-1,-1 1,1 0,-1 0,0-1,1 1,-1 0,1-1,0 1,-1-1,1 1,0-1,-1 1,1-1,0 1,-1-1,2 1,38 15,-23-10,0 1,-1 0,0 2,0 0,-1 0,9 7,33 21,-12-5,-36-24,0-1,0-1,1 0,1 1,3-1</inkml:trace>
  <inkml:trace contextRef="#ctx0" brushRef="#br0" timeOffset="24657.25">6290 10521,'0'3,"0"0,1 0,-1 0,1 1,0-1,0 0,0 0,1-1,-1 1,1 0,-1 0,1-1,1 3,33 33,-6-7,-19-14,-1 0,-1 1,-1-1,5 14,-9-18,1-1,1 1,0-1,1 0,0 0,0-1,1 0,1 0,0-1,2 1,21 20,-29-27,1 1,0-1,1 1,-1-1,1-1,-1 1,1-1,0 1,1-1,-1-1,0 1,1-1,0 0,-1 0,1-1,0 1,5-1,-5 0,1-1,-1 0,1 0,-1 0,1-1,-1 0,0 0,1-1,-1 0,0 0,0 0,0-1,0 0,0 0,-1 0,1-1,-1 0,0 0,0 0,0-1,-1 1,0-1,0 0,0-1,0 1,-1-1,0 0,0 1,0-1,-1 0,0-1,0 1,-1 0,1-1,-1-3,1-9,-1-1,0 1,-2-1,0 1,-2-1,0 1,-1 0,-3-9,4 18,0 1,-1 0,0 0,0 0,-1 0,-1 1,1 0,-1 0,0 0,-1 1,0 0,0 0,-1 0,0 1,0 0,0 1,-6-3,-5-1,-1 0,0 1,0 1,0 1,-1 1,0 1,0 1,-5 0,14 2,0 1,0 1,0-1,0 2,0 0,0 0,0 1,0 1,1 0,0 0,0 1,0 1,0-1,1 2,-2 1,-37 18,7-4,37-18</inkml:trace>
  <inkml:trace contextRef="#ctx0" brushRef="#br0" timeOffset="26133.646">5866 11791,'2'-18,"1"0,0 1,2-1,0 1,1 0,0 1,7-11,-11 23,36-69,-34 66,1 0,0 0,0 0,1 0,-1 1,2 0,-1 0,3-1,-8 6,0 0,0 0,1 0,-1 0,0 1,1-1,-1 0,1 1,-1-1,1 1,-1-1,1 1,-1 0,1-1,-1 1,1 0,-1 0,1 0,0 0,-1 1,1-1,-1 0,1 1,-1-1,1 1,-1 0,0 1,1-1,-1 0,0 0,0 1,0-1,0 1,0-1,0 1,0 0,0-1,0 1,-1 0,1-1,-1 1,1 1,1 11,0 1,-1-1,-1 0,-1 14,1-19,-3 226,7-218,4-27,7-33,-14 39,15-50,3-33,-14 62,-4 23,6-29,1 0,4-9,-10 33,0 1,1-1,0 1,0 0,1-1,0 2,0-1,0 0,0 1,1 0,0 0,0 0,3-2,-6 6,0 0,-1 0,1 0,0 0,0 0,0 1,-1-1,1 0,0 1,0 0,0-1,0 1,0 0,0 0,0 0,0 0,0 0,0 1,0-1,0 1,0-1,0 1,0 0,0 0,-1-1,1 1,0 0,-1 1,1-1,0 0,-1 0,1 1,-1-1,0 1,0-1,1 1,-1 0,0-1,0 1,0 0,0 0,5 11,0 0,-1 1,0-1,-1 1,1 6,-3-10,5 17,-2 1,-1 0,-1 0,-1 10,-2-12</inkml:trace>
  <inkml:trace contextRef="#ctx0" brushRef="#br0" timeOffset="29081.406">977 1,'12'1,"0"0,0 1,-1 1,1 0,6 2,36 9,274 25,-209-27,-75-9,0 1,-1 3,1 1,28 11,12 6,-57-18,1 1,-2 1,1 2,-1 0,-1 2,8 5,-8-1,-1-2,-2 1,10 9,-25-19,-1 0,1 1,-1 0,0 0,-1 1,0-1,0 1,-1 0,2 3,10 30,-2 1,-2 0,4 27,17 133,-27-156,44 360,-7-47,-1-11,39 243,-76-564,40 258,-39-226,-3 0,-2 0,-6 51,2-96,0 1,-1 0,-1-1,0 0,-1 0,-1 0,0-1,-1 0,0 0,-1 0,7-11,0 1,0-1,0 0,0 0,0 1,0-1,0-1,-1 1,1 0,-1 0,1-1,-1 0,0 1,1-1,-1 0,0 0,0-1,0 1,0 0,0-1,0 0,0 0,0 0,0 0,-3 0,2-2,-1 1,1-1,0 0,0 0,0 0,0 0,0-1,0 1,0-1,1 0,-1-1,1 1,0 0,0-1,0 0,-1-1,-12-22,2-1,0 0,2-1,1 0,1-1,-1-10,-3-5,-1 0,-9-14,19 50,-1 0,0 1,0-1,0 1,-1 1,-1-1,-4-3,-26-29,38 39,-1-1,0 1,-1-1,1 1,0 0,0-1,0 1,-1 0,1 0,-1 0,1 0,-1 0,1 0,-1 1,0-1,1 0,-1 1,0-1,1 1,-1 0,0-1,0 1,0 0,2 0,-1 1,1-1,-1 0,1 0,-1 1,1-1,-1 0,1 1,0-1,-1 0,1 1,-1-1,1 1,0-1,-1 1,1-1,0 0,0 1,-1-1,1 1,0 0,0-1,0 1,0-1,0 1,-1-1,5 27,3-10,1 0,1-1,1 0,0-1,12 14,-4-4,22 26,44 43,-6-6,28 47,-103-131,0-1,1 1,-1 0,1-1,0 0,0 1,0-2,1 1,-1 0,1-1,-1 0,1 0,0 0,-1-1,1 1,0-1,0 0,0-1,1 1,-1-1,0 0,0 0,0-1,0 1,3-2,1 1,-1-1,0 0,1-1,-1 0,-1 0,1-1,0 0,-1 0,0 0,0-1,0-1,5-5,0-1,-2 0,1-1,-2 0,0-1,0 0,-2-1,0 1,0-1,-1-1,-1 1,-1-1,3-16,-4 9,0 0,-2 0,0 0,-2 0,0 0,-2 0,-1 0,-6-21,3 8,1 0,1-1,1-35,1 8,0 46,-1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0:52:19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4486 1399,'-4'4,"-9"5,-11 2,-4-2,-6-2,-1-3,-2-1,1-1,3-2,3-4,6-6,8-1</inkml:trace>
  <inkml:trace contextRef="#ctx0" brushRef="#br0" timeOffset="-11559.513">2361 429,'-5'1,"-1"1,1 0,0 0,0 0,0 0,0 1,0 0,0 0,1 0,0 0,-1 1,1 0,1 0,-2 0,-6 6,-222 216,55-50,9-8,155-155</inkml:trace>
  <inkml:trace contextRef="#ctx0" brushRef="#br0" timeOffset="-8461.656">1484 106,'1'3,"1"0,-1 0,1 0,0 0,0 0,0-1,0 1,0-1,1 1,-1-1,1 0,0 0,1 1,6 5,151 156,-84-81,4-5,3-2,13 3,57 45,-15-11,-48-42,-72-56,0-2,1 0,0-1,1-1,3 0,-21-9,13 5</inkml:trace>
  <inkml:trace contextRef="#ctx0" brushRef="#br0" timeOffset="-6529.797">2824 522,'42'0,"-14"2,0-2,0-1,0-1,-1-2,1-1,0 0,14-7,-26 7,1 1,0 0,1 1,9 0,-9 1,-14 1,0 0,0 0,-1 0,1 0,0-1,-1 1,1-1,-1 0,0 0,0-1,0 1,2-2,5-5</inkml:trace>
  <inkml:trace contextRef="#ctx0" brushRef="#br0" timeOffset="-4315.303">3539 753,'-24'0,"-2"-1,-1 1,0 1,1 1,-1 2,1 0,0 2,-24 9,12-4,-1-1,0-2,0-1,-28 0,10-1,-42 11,70-10,0-2,-1-1,-3-2,9-1</inkml:trace>
  <inkml:trace contextRef="#ctx0" brushRef="#br0" timeOffset="-2420.599">4024 129,'0'0</inkml:trace>
  <inkml:trace contextRef="#ctx0" brushRef="#br0" timeOffset="-1941.729">4024 129,'-4'0,"-5"0,-2 4,-1 1,-4 4,5 0,8-5,5-7,6-4,6 1,-1-4,-1 0</inkml:trace>
  <inkml:trace contextRef="#ctx0" brushRef="#br0" timeOffset="-1479.433">4024 106,'0'0</inkml:trace>
  <inkml:trace contextRef="#ctx0" brushRef="#br0" timeOffset="-539.734">4024 106,'23'9,"1"1,-1 1,9 7,10 4,158 86,-5 8,-6 8,-5 9,17 26,-172-135,-12-11,0 0,-2 1,0 0,0 1,-2 1,0 0,0 1,-1 1,-10-14,-1-1,1 1,-1-1,0 1,0-1,0 1,-1 0,1 0,-1-1,0 1,0 0,0 0,-1-1,1 1,-1 0,0-1,0 1,0-1,-1 1,1-1,-1 1,0-1,1 0,-2 0,1 0,0 0,-1 0,1 0,-1-1,0 1,0-1,-1 1,-12 10,-1-2,0 0,-1 0,0-2,-8 3,17-8,-15 7,0-2,-1 0,0-2,0 0,-1-2,0-1,0-1,0-1,0-1,0-2,0 0,0-2,-5-2,-151-17,-130-19,215 24,1-4,-15-10,89 25,-59-22,74 26,1-1,0 0,1 0,-1 0,0-1,1 0,0 0,0-1,0 1,-2-4,6 7,0 0,0 0,1 0,-1 0,1 0,-1 0,1 0,-1 0,1 0,0 0,-1 0,1 0,0 0,0 0,0 0,0 0,0-1,0 1,0 0,0 0,0 0,0 0,1 0,-1 0,0 0,1-1,0 0,0 1,1-1,-1 1,0-1,1 1,-1 0,1-1,0 1,-1 0,1 0,0 0,-1 0,1 1,1-1,23-8</inkml:trace>
  <inkml:trace contextRef="#ctx0" brushRef="#br0" timeOffset="3460.499">3862 960,'19'2,"0"-1,0 2,0 1,0 0,-1 1,3 2,17 4,360 95,269 79,-438-112,190 92,-342-132,-35-17,-1 3,-1 1,-1 2,0 2,-33-20,-1 1,0-1,0 1,0 1,-1-1,0 1,0-1,0 1,0 1,-1-1,0 0,-1 1,0-1,0 1,0 0,0 0,-1-1,0 1,-1 0,0 0,0 4,0-3,-1-1,1 0,-2 0,1 0,-1 0,0 0,0 0,-1-1,1 1,-2-1,1 1,-1-1,0 0,0 0,-1-1,1 1,-1-1,-1 0,1 0,-5 3,-27 11,1 0,-2-3,0-1,-1-2,-12 1,16-3,5-3,0-1,0-2,-1-1,1-1,-1-2,0-1,1-1,-1-2,1 0,-1-3,-21-6,-144-39,-139-59,299 98,9 3,0-2,0 0,1-1,-15-12,28 14,5 1</inkml:trace>
  <inkml:trace contextRef="#ctx0" brushRef="#br0" timeOffset="5798.414">1345 2762,'-4'3,"-1"0,1 0,0 1,0-1,0 1,0 0,1 0,-2 3,-8 9,-50 56,4 2,3 3,4 3,3 1,-19 48,49-85,1 1,3 1,0 7,-31 143,39-162,3-16,0 0,2 1,0-1,1 1,1 11,1-23,0 0,0 1,0-1,1 0,1 0,-1 0,1 0,0 0,0 0,1-1,0 0,0 1,1-1,0-1,2 3,7 5,0-1,1-1,0 0,1-1,0-1,1-1,0 0,0-1,1 0,0-2,10 2,-2-1,1-1,-1-1,1-2,-1-1,1 0,0-3,22-3,-29 2,-1-2,1-1,-2 0,1-2,-1 0,0-1,0-1,-1 0,-1-1,0-1,3-3,6-7,-1-1,-1-1,-1-1,-2-1,0-1,4-10,-8 12,-1 0,-2-1,0-1,-2 0,7-28,-7 17,-3 15,-2 0,-1 0,2-17,-7 40,0-1,0 1,0 0,1-1,-1 1,0 0,0-1,0 1,0 0,0-1,0 1,0-1,0 1,0 0,0-1,0 1,0 0,0-1,0 1,0 0,-1-1,1 1,0 0,0-1,0 1,0 0,-1-1,1 1,0 0,0-1,-1 1,1 0,0 0,0 0,-1-1,1 1,0 0,-1 0,1 0,0-1,-1 1,1 0,0 0,-1 0,1 0,-1 0,1 0,-19 13,-16 27,16-11,2 0,1 1,2 1,0 1,3 0,-5 19,-5 9,4-10,-3-2,-3-1,-1 1,13-29,-1 0,-1 0,-1-1,0-1,-1 0,-1-1,0-1,-7 4,10-12,1 0,-1 0,0-1,-1-1,0-1,1 0,-9 1,-22 8,-19 5,42-13,0 1,0 1,0 1,-17 10,-34 23,40-21,-2 0,-1-3,0 0,-1-3,-30 9,65-23,-1 1,1-1,0 0,-1 1,1-1,-1 0,1 0,-1 0,1 0,-1 0,1 0,-1 0,1-1,0 1,-1 0,1-1,-1 1,1-1,0 0,0 1,-1-1,1 0,0 0,0 0,0 0,0 0,0 0,0 0,0 0,0 0,0-1,-5-11</inkml:trace>
  <inkml:trace contextRef="#ctx0" brushRef="#br0" timeOffset="6660.429">2315 3686,'36'-4,"-4"-2,330-45,-60 6,463-66,11 28,-664 76,1 6,61 8,-162-6</inkml:trace>
  <inkml:trace contextRef="#ctx0" brushRef="#br0" timeOffset="8600.464">2869 4054,'474'2,"630"-8,-758-14,-253 9,-1-4,62-20,-117 26,0 1,1 2,0 2,0 1,15 2,148 3,-181-2</inkml:trace>
  <inkml:trace contextRef="#ctx0" brushRef="#br0" timeOffset="9570.278">6172 3386,'-36'37,"3"3,-10 16,13-16,-86 125,66-89,-60 66,81-102,23-30,-1-1,0 0,0 0,-1-1,-7 7,1-5</inkml:trace>
  <inkml:trace contextRef="#ctx0" brushRef="#br0" timeOffset="10698.759">5663 3708,'17'1,"0"1,0 0,0 1,0 0,-1 2,1 0,-1 1,13 6,18 12,0 3,5 6,-5-4,13 13,-1 2,-2 3,27 31,-51-48,73 61,-102-88,1 1,0-1,-1 0,2-1,-1 1,2 0,10 2</inkml:trace>
  <inkml:trace contextRef="#ctx0" brushRef="#br0" timeOffset="11605.577">6610 3916,'112'-5,"67"-12,-55 4,-36 4,84-7,103 6,-268 10,0-1,0 0,0 0,0 0,0-1,-1 0,1 0,0-1,-1 1,0-2,5-2,6-2,-4 1</inkml:trace>
  <inkml:trace contextRef="#ctx0" brushRef="#br0" timeOffset="13596.789">7233 3293,'-1'0,"0"1,0-1,0 0,0 1,0-1,0 1,0 0,0-1,0 1,0 0,1 0,-1-1,0 1,0 0,1 0,-1 0,1 0,-1 0,1 0,-1 0,1 0,-12 26,11-25,-3 12,0-1,1 1,1-1,0 1,0 0,2 7,4 87,-3-92,42 490,-20-383,-15-86,-1 1,-2-1,0 19,-5-38</inkml:trace>
  <inkml:trace contextRef="#ctx0" brushRef="#br0" timeOffset="15254.426">8018 3062,'4'71,"4"1,2-1,11 34,-2-2,2 1,-6-34,4 63,-19-127,0 1,-1-1,0 1,0-1,0 1,-1-1,0 0,0 1,-1-1,0 0,0 0,0-1,-1 1,1-1,-2 1,0 1,0 0,1 0,0 0,1 1,-1-1,1 1,1 0,-1 0,0 6,2 8,1 0,0 0,2 0,2 11,3 27,5 166,7 88,-9-220,5-2,10 34,1-41,3-1,4-1,4-2,3-1,31 44,-41-76</inkml:trace>
  <inkml:trace contextRef="#ctx0" brushRef="#br0" timeOffset="-13995.776">25729 1815,'0'0</inkml:trace>
  <inkml:trace contextRef="#ctx0" brushRef="#br0" timeOffset="29022.784">28800 915,'-487'0,"-918"-6,924-6,56-7,76 0,-317-40,501 43,54 9,-63 7,-31-2,169-4,-10-2,44 8,0 0,0 0,0 0,-1 0,1 0,0 0,0 1,0-1,-1 1,1-1,0 1,0 0,0 0,0 0,-1 1,2-2,1 1,-1 0,1-1,-1 1,1 0,-1 0,1-1,0 1,-1 0,1 0,0 0,0-1,-1 1,1 0,0 0,0 0,0 0,0 0,0-1,0 1,0 0,1 0,-1 0,0 0,0 0,1-1,-1 1,0 0,1 0,-1 0,18 25,-15-22,9 15,0 0,-1 1,0 0,-2 1,-1 0,0 0,-2 1,1 6,6 35,-3 1,-1 23,11 286,-18 98,-12-197,-13-1,-12-1,-17 24,-27 171,-51 248,103-588,5 1,2 43,-51 717,60-768,-20 88,15-135,-2-1,-4-2,-15 33,9-36,-3-2,-37 59,62-114,-11 16,2 0,0 0,2 2,1 0,-1 8,-54 220,24-83,18-95,14-46,1 0,0 3,-13 77,-13 59,-13 21,24-134,19-45,0-1,0 1,2-1,-1 1,-1 12,-52 458,42-317,-37 416,38-295,13 14,2-263,-1 1,-2-1,-6 24,5-36,1 0,1 1,1 0,2-1,0 1,2 0,1-1,1 0,8 24,-12-46,0 1,1-1,-1 0,1 0,0 1,1-1,-1 0,1-1,0 1,0 0,0-1,0 0,0 0,1 0,-1 0,1 0,4 2,2-1,1 0,0-1,-1 0,1-1,0 0,1-1,-1 0,0 0,5-2,84-1,65-12,379-57,221-53,79-28,-46 0,-114 23,-143 31,-139 33,-112 27,-29 15,-200 22,-1 2,0 2,7 4,-40-2,-1 0,0 2,0 1,-1 1,2 1,36 20,17 12,-70-37,1-1,0 0,0-1,0 0,1 0,-1-1,0-1,1 0,6 0,22-2,0-1,2-2,-38 3,-1 1,1-1,0 0,0-1,0 1,-1-1,1 1,0-1,-1 0,0 0,1-1,-1 1,0-1,0 1,-1-1,1 0,0 0,-1 0,0-1,0 1,0-1,0 1,0-1,-1 1,1-1,-1 0,0 0,3-14,0 1,-1-1,-1 0,0 1,-2-11,7-239,6-68,8-163,13-294,51-1413,-46 1515,-28 367,-9 168,11-54,-6 148,20-189,-8-109,-18 252,-5-411,-4 400,-6-6,1 11,3-32,9 29,5 1,5-1,15-58,-9 71,-4 0,-5-1,-4-40,-2 112,0 8,0 0,-2 1,0-1,-2 0,-6-22,8 40,0 1,0-1,0 0,-1 1,0 0,-1-1,1 1,-1 1,0-1,0 0,0 1,0 0,-1 0,0 0,0 1,0-1,0 1,-1 0,1 1,-1-1,1 1,-1 0,0 1,0-1,-4 1,-13-2,0 1,0 1,-1 1,1 2,0 0,0 1,0 2,0 0,1 1,-4 3,10-4,-1-1,-1 0,1-2,0 0,-1 0,1-2,-1 0,0-1,1-1,0 0,-1-2,1 0,0 0,1-2,-1 0,1-1,-9-6,-19-9,0 1,-2 2,0 2,0 2,-2 3,0 1,0 3,-1 1,1 3,-1 2,-7 2,13 1,24 0</inkml:trace>
  <inkml:trace contextRef="#ctx0" brushRef="#br0" timeOffset="36771.519">24413 2069,'4'-3,"0"0,0 0,1 1,-1 0,1 0,0 0,0 0,0 1,0 0,0 0,0 0,17-5,-18 5,407-110,-300 87,0 4,92-3,-60 19,0 6,-1 6,57 13,-36-7,1-7,8-8,1 1,127 17,-182-2,45 5,158-2,-91-21,265 5,-427 4,50 11,-55-7,1-2,6-2,49-8,-70 0,0 2,0 2,8 3,36 14,13 3,-25-12,-1 4,-1 3,56 22,-83-22,1 1,22 12,-65-26,0 0,0-1,1-1,0 0,-1 0,1-1,0 0,5-1,3 0</inkml:trace>
  <inkml:trace contextRef="#ctx0" brushRef="#br0" timeOffset="39156.573">30417 1238,'1'58,"0"-6,-4 21,3-68,-1 0,-1 0,1 0,-1-1,0 1,0 0,0-1,0 1,-1-1,0 0,0 1,0-1,0-1,-1 1,0 0,0-1,-3 3,1-1,0 0,1 1,-1 0,1 1,0-1,0 3,-20 19,25-27,-1-1,0 1,1 0,-1-1,0 1,0-1,1 1,-1 0,0-1,0 0,0 1,0-1,0 0,0 1,0-1,1 0,-1 0,0 0,0 0,0 0,0 0,0 0,0 0,0 0,0 0,0 0,0-1,0 1,0 0,0-1,0 1,1-1,-1 1,0-1,0 0,0 1,1 0,0-1,-1 1,1 0,0-1,0 1,-1-1,1 1,0 0,0-1,0 1,-1-1,1 1,0-1,0 1,0 0,0-1,0 1,0-1,0 1,0-1,0 1,0-1,0 1,0 0,0-1,1 1,-1-1,0 1,0-1,1 1,12-11,22-1,-34 12,60-20,-44 14,0 0,0 1,1 1,-1 0,18 0,39 3,1 3,67 11,145 34,-259-43,-1 0,1-2,27-2,-134-2,57 2</inkml:trace>
  <inkml:trace contextRef="#ctx0" brushRef="#br0" timeOffset="40193.823">30347 1145</inkml:trace>
  <inkml:trace contextRef="#ctx0" brushRef="#br0" timeOffset="40972.56">30417 1215,'-8'0,"-14"0,-16 0,-20 0,-24 0,-22 0,-21 0,-4 4,3 1,16 4,15 0,15-2,18-1,15-2,8-2,7-1,4-1,8 0</inkml:trace>
  <inkml:trace contextRef="#ctx0" brushRef="#br0" timeOffset="53819.399">24205 3223,'247'-1,"-1"-3,106-10,425-37,467-17,-1137 67,-1 5,1 5,90 20,-46-2,110 23,-48-7,12-8,220 18,-309-38,222 17,-330-29,44 5,-1 2,49 15,189 54,-284-73,-1-1,1-1,0-1,1-1,-1-1,14-2,-14-7,-24 7,-1 1,1 0,-1-1,1 1,-1 0,0-1,1 1,-1-1,0 1,1-1,-1 1,0-1,1 1,-1-1,0 1,0-1,0 1,1-1,-1 1,0-1,0 0,0 1,0-1,0 1,0-1,0 0,0 1,-1-1,1 1,0-1,0 1,0-1,0 1,-1-1,1 1,0-1,-1 1,1-1,0 1,-1-1,-6-8</inkml:trace>
  <inkml:trace contextRef="#ctx0" brushRef="#br0" timeOffset="55200.81">30324 3477,'-11'-231,"0"38,9 117,-1 6,3-1,8-58,12 32,-13 70,-1 0,-1-1,-2 1,0-16,-5-29,1 19,3-25,-2 75,0 0,0 0,0 0,1 1,-1-1,1 0,0 0,0 1,0-1,0 1,0-1,0 1,1-1,0 1,-1 0,1-1,0 1,0 0,0 0,0 0,0 1,0-1,1 1,-1-1,1 1,-1 0,1-1,-1 1,1 0,2 0,0 1,0-1,0 1,0 0,-1 0,1 1,0 0,0-1,0 2,0-1,-1 0,1 1,0 0,-1 0,0 0,1 1,-1 0,2 1,9 10,0 0,-1 1,0 0,-1 1,-1 1,9 16,-2-5,51 89,-64-110,-1 1,-1 0,0 1,0-1,0 1,-1 0,-1-1,1 1,-2 1,1-1,-1 0,0 0,-1 0,0 1,-1-1,0 4,-1-6,1 0,-1 1,-1-1,1 0,-1 0,0 0,-1 0,0-1,0 0,0 1,-1-1,0-1,0 1,-1-1,1 0,-1 0,0 0,0-1,-1 0,0 0,-6 3,0-1,0-1,-1 0,0 0,0-2,-13 3,-15-1,-29 0,13-2,39 1,4 0</inkml:trace>
  <inkml:trace contextRef="#ctx0" brushRef="#br0" timeOffset="56758.552">31340 2693,'-5'1,"0"1,0 0,0 1,0-1,1 1,-1 0,1 0,0 0,-1 1,2-1,-1 1,0 0,1 0,-2 0,-27 32,1 2,1 1,3 1,-6 12,20-29,1 1,1 0,0 0,2 2,1-1,-31 133,23-89,-4 26,5 2,-3 81,18-169,-2 3,1 0,1 0,1 1,-1-1,2 0,2 11,-3-20,0 1,0-1,0 0,1 0,0-1,-1 1,1 0,0 0,0-1,1 1,-1-1,0 0,1 0,0 0,-1 0,1 0,0 0,0-1,0 1,0-1,0 0,0 0,0 0,1 0,-1-1,0 1,3-1,25 2,0-1,-1-1,1-2,-1-2,13-3,35-3,-33 7,-29 3,-1-2,1 1,-1-2,1 0,-1-1,12-4,-7 0,-2 1</inkml:trace>
  <inkml:trace contextRef="#ctx0" brushRef="#br0" timeOffset="88036.544">11298 753,'0'0</inkml:trace>
  <inkml:trace contextRef="#ctx0" brushRef="#br0" timeOffset="91310.527">11159 638,'368'-9,"63"0,1877 4,-1925 14,58 16,-317-11,-58-5,1-2,1-4,20-3,177-28,-138 13,-55 4,-49 6,1 1,0 1,-1 2,21 0,-42 1,0 0,0 1,0-1,-1 0,1 1,0-1,0 1,-1 0,1 0,-1-1,1 1,0 0,-1 0,0 0,1 1,-1-1,0 0,1 0,-1 1,0-1,1 2,-1 0,1 0,-1 0,0 1,0-1,0 1,0-1,0 1,-1-1,0 1,0-1,0 1,-1 13,0 1,-2-1,0 0,-4 9,5-15,-53 200,-27 130,57-185,7 2,7 0,6 1,7-1,20 127,-7-131,-5 66,-11-124,-4 0,-17 87,11-116,-128 660,136-712,0 0,-2 0,0-1,-1 1,0-1,-1 0,0-1,-1 0,-1 0,0-1,-1 0,0 0,-1-1,0-1,-12 10,16-14,-1-1,0 0,-1 0,1 0,-1-1,0-1,0 1,0-2,0 1,-8 1,2-3,-1 0,1-1,0 0,0-1,-1-1,-7-1,-54-7,-1 4,-75 4,87 2,-1221 36,232-2,19-32,484-3,549 1,1 0,-1 0,0 0,1 0,-1-1,1 1,-1-1,1 1,-1-1,1 0,-1 0,1 0,-1 0,1-1,0 1,0-1,0 1,0-1,-2-1,2 0,0-1,0 1,0-1,1 0,-1 1,1-1,0 0,0 0,0 0,1 0,-1 0,1-3,-5-75,7-80,1 10,-7-72,-38-511,-37-46,30 446,-30-68,60 304,5-1,4 0,3-17,9-303,1 153,-3 266,0 0,0 0,0 0,0 1,0-1,0 0,0 0,1 0,-1 0,0 0,0 1,1-1,-1 0,0 0,1 1,-1-1,1 0,-1 0,1 1,0-1,-1 0,1 1,-1 0,1 0,0 0,-1 0,1 0,-1 0,1 0,0 0,-1 0,1 0,-1 0,1 0,-1 0,1 0,0 0,-1 0,1 1,-1-1,1 0,-1 0,1 1,35 28,-19-14,75 45,15 11,-74-49,1-1,3 0,43 26,-75-43,0-1,0 0,0 1,-1 0,0 0,0 1,0-1,0 1,2 3,1 7</inkml:trace>
  <inkml:trace contextRef="#ctx0" brushRef="#br0" timeOffset="93263.991">11066 2023,'383'7,"13"19,-116 4,207 53,-363-53,-1 6,23 14,231 101,-306-122,-35-15,0-1,0-2,1-2,0-1,1-2,0-2,0-1,4-2,563-2,-215-2,-333 4,-4 0,-1-2,0-2,1-2,42-11,-26-4,-1-2,12-10,-66 28,0 0,0 0,7 0,-11 2,0 0,0 0,0-1,0 0,-1-1,1 0,3-3,0 0,0 0,1 1,-1 1,1 1,0-1,0 2,0 0,1 1,2 0,31-1,-1 2,8 3,-7-1,-28 0</inkml:trace>
  <inkml:trace contextRef="#ctx0" brushRef="#br0" timeOffset="94376.795">13283 1584,'1'-23,"1"0,1-1,1 1,1 0,1 0,3-5,4-9,3 1,0 0,8-10,6 0,2 2,1 1,3 1,10-7,-39 41,-1 1,1 0,1 1,-1 0,1 0,0 0,1 1,-1 0,1 1,0 0,0 0,0 1,1 0,-1 1,1 0,0 0,-1 1,1 0,0 1,6 0,1 0,-8 0,-1 0,1 1,-1-1,1 2,-1-1,3 2,-9-3,0 1,0 0,0 0,0 0,0 0,0 1,0-1,-1 0,1 1,0-1,-1 1,1 0,-1-1,1 1,-1 0,0 0,0 0,0 0,0 0,0 0,0 0,-1 1,1-1,0 0,-1 1,8 42,-1-1,-2 1,-3 0,-1 1,-3 8,-12 2,10-41</inkml:trace>
  <inkml:trace contextRef="#ctx0" brushRef="#br0" timeOffset="95413.749">13329 1446,'8'0,"6"0,10 0,7 4,3 1,4 0,2-1,0-1,-1 2,-2 2,-3 2,-4 0,-3-2,-6 3,-3-1,0-2,0 1,-3 0</inkml:trace>
  <inkml:trace contextRef="#ctx0" brushRef="#br0" timeOffset="97484.931">12729 2600,'-4'78,"-3"-1,-4 1,-4 4,4-22,-32 130,3-8,34-122,5-47,1 1,-2-1,0 0,-1 0,0 0,-2 4,-1-1,0 0,1 0,0 0,2 1,0 0,0 7,2-20,1-1,0 0,0 0,0 0,0 1,1-1,-1 0,1 0,-1 0,1 0,0 0,1 0,-1 0,0 0,1 0,0 0,-1-1,1 1,0-1,0 1,1-1,-1 0,0 0,1 0,-1 0,1 0,0 0,0-1,0 1,0-1,0 0,0 0,0 0,0 0,0-1,2 1,14 1,0-1,0-1,0-1,1 0,-1-1,-1-2,1 0,0 0,-1-2,7-3,38-17,-2-2,16-12,-41 21,-16 9,-1-1,0-1,1-2,-14 9,1 0,-1-1,-1 0,1 0,-1-1,0 1,0-1,-1 0,3-7,-2 3,-1 0,0 0,-1-1,0 0,-1 1,-1-1,1-12,-1-18,-4-28,1 10,1 30,-1 1,-1 0,-2 0,-1 0,-1 1,-2 0,-6-14,10 29,0 0,-2 0,1 1,-2 0,0 0,0 1,-1 0,0 0,-1 1,0 0,-1 1,0 0,0 1,-1 0,0 0,-7-2,7 5,0 1,0 1,-1 0,1 1,-1 0,0 1,-4 0,-93 3,46 1,43-2</inkml:trace>
  <inkml:trace contextRef="#ctx0" brushRef="#br0" timeOffset="103477.626">6910 360,'222'-17,"288"-27,270-19,3797-161,-3774 215,-57 7,-64 7,-56 7,-60 8,2035 52,-2193-73,536 12,170 1,-718-15,-319 5,0 4,75 15,144 46,-234-48,-1 3,25 15,-32-13,1-2,1-3,15 2,67 4,1-6,1-5,0-7,69-8,-194 0,-1-1,0-1,-1 0,1-1,0-1,-1 0,0 0,0-2,-1 1,2-3,8-2,-19 9,-1 1,0-1,1 0,-1 1,0-1,0 0,0 0,0-1,0 1,0 0,-1-1,1 1,-1-1,0 1,0-1,0 0,0 1,0-1,0 0,0-2,4-13,-5 18,0 0,0 0,0 0,0-1,0 1,0 0,1 0,-1 0,0 0,0 0,0-1,0 1,0 0,0 0,1 0,-1 0,0 0,0 0,0 0,0 0,1-1,-1 1,0 0,0 0,0 0,0 0,1 0,-1 0,0 0,0 0,0 0,0 0,1 0,-1 0,0 0,0 0,0 1,1-1,-1 0,0 0,0 0,0 0,11 8,7 12,-17-19,92 121,-44-56,45 47,-81-99,-1 0,10 14,-20-25,0 1,0-1,0 0,0 1,0-1,-1 1,1-1,-1 1,0 0,0-1,-1 1,1 0,-1 0,0 0,0 0,0-1,0 2,-1-3,0 0,1-1,-1 1,0 0,0-1,0 1,0-1,-1 1,1-1,0 1,0-1,-1 0,1 0,-1 0,0 0,1 0,-1 0,0 0,1 0,-1-1,0 1,0-1,1 1,-1-1,0 0,0 1,0-1,0 0,0 0,0 0,1-1,-1 1,0 0,0-1,-3 1,1-1,0 0,0 0,0 0,0-1,0 1,0-1,0 0,0 0,1 0,-1 0,1-1,0 0,-3-2,-7-12,9 11,0 1,0-1,0 1,-1 0,1 1,-1-1,-2 0,5 4,0 0,0 0,1 0,-1 0,-1 0,1 1,0-1,0 1,0-1,0 1,0 0,0 0,0 0,-1 0,1 0,0 1,0-1,0 1,0-1,0 1,0 0,0 0,0-1,0 1,-1 1,-13 7,-2-2,0 0,1 0,-6-1,23-6,-1 0,1 0,0 0,0 0,0 0,0 0,0 0,0 0,0 0,0 0,0 0,-1 0,1 0,0 0,0 0,0 1,0-1,0 0,0 0,0 0,0 0,0 0,0 0,0 0,-1 0,1 0,0 0,0 0,0 0,0 0,0 0,0 1,0-1,0 0,0 0,0 0,0 0,0 0,0 0,0 0,0 0,0 0,0 1,0-1,0 0,0 0,0 0,0 0,0 0,0 0,0 0,0 0,0 0,0 0,0 1,0-1,0 0,0 0,0 0,1 0,-1 0,0 0,0 0,0 0,0 0,0 0,9 5,14 3,-1-2,0 1,-1 1,0 1,0 0,-1 2,-1 0,4 4,-22-15,-1 0,0 0,1 0,-1 1,0-1,1 0,-1 0,0 0,1 1,-1-1,0 0,0 0,1 1,-1-1,0 0,0 1,0-1,1 0,-1 1,0-1,0 0,0 1,0-1,0 1,0-1,1 0,-1 1,0-1,0 1,0-1,0 0,-1 1,1-1,0 0,0 1,0-1,0 1,0-1,0 0,-1 1,1-1,0 0,0 1,-21 6,-27-3,48-4,-24-1,3 1</inkml:trace>
  <inkml:trace contextRef="#ctx0" brushRef="#br0" timeOffset="126312.957">9242 7588,'0'0</inkml:trace>
  <inkml:trace contextRef="#ctx0" brushRef="#br0" timeOffset="127376.985">8203 7379,'212'9,"-1"9,180 39,-345-48,-2 2,1 3,-2 1,0 2,-1 1,36 23,-52-29,0 0,0-2,2-2,-1 0,1-2,0 0,28 0,-50-6,-6-2,-8-3,-1-1</inkml:trace>
  <inkml:trace contextRef="#ctx0" brushRef="#br0" timeOffset="131951.947">9588 7518,'0'0,"-1"0,1 0,-1 1,1-1,-1 0,1 1,-1-1,1 0,-1 1,1-1,-1 0,1 1,0-1,-1 1,1-1,0 1,-1-1,1 1,0-1,0 1,0-1,-1 1,1-1,0 1,0-1,0 1,0 0,0-1,0 1,0-1,0 1,-1 25,2-19,4 88,4 1,16 60,-15-93,61 309,31 59,124 361,-157-538,-5 31,31 258,-85-483,2 0,3 0,13 28,-28-86,1 0,0 0,0 0,0 0,0 0,0 0,0 0,0-1,0 1,1 0,-1-1,1 1,0-1,-1 1,1-1,0 0,0 0,-1 0,1 0,2 1,-3-2,1 0,0 0,-1 0,1 0,-1 0,1-1,-1 1,1 0,-1-1,1 1,-1-1,1 0,-1 1,1-1,-1 0,0 0,1 0,-1 0,0 0,0 0,0 0,0 0,0 0,0-1,0 1,0 0,0-2,39-51,2 1,36-33,104-92,-75 76,488-496,-412 396,-8-8,11-36,-107 128,-5-3,48-112,-27 20,16-73,-61 158,-26 73,-3 0,-2-2,-2 0,7-56,-23 96,-1 13,0 1,0-1,1 0,-1 1,1-1,0 0,0 1,1-2,-2 4,1 0,-1 1,1-1,0 0,-1 1,1-1,0 0,-1 1,1-1,0 1,0-1,0 1,-1 0,1-1,0 1,0 0,0 0,0-1,0 1,0 0,0 0,-1 0,1 0,0 0,0 0,0 0,0 1,0-1,0 0,0 0,0 1,-1-1,1 1,0-1,0 0,0 1,37 12,1-1,1-2,0-2,18 1,167 9,-204-17,1052 12,-1071-13,0 0,0 0,0 0,0 0,-1 0,1 1,0-1,0 1,0-1,0 1,0 0,-1 0,1-1,0 1,-1 1,1-1,0 0,-1 0,0 0,1 1,-1-1,0 1,0-1,1 1,-1 0,0-1,-1 1,1 0,0 0,0-1,-1 1,1 0,1 8,-1 1,0-1,0 0,-1 0,0 0,-1 1,0 13,0 180,20 710,-4-390,-8 628,-62-2,-78 169,123-1226,-69 505,40-322,37-249,1 0,1 13,1-23,-1 1,0-1,-1 0,-2 0,1 0,-4 8,5-21,0 0,-1 0,0-1,0 1,0 0,0-1,0 0,-1 1,1-1,-1 0,0 0,0-1,0 1,0-1,-1 1,1-1,-3 1,0 0,-1 0,1-1,-1 0,1-1,-1 1,0-1,0 0,0-1,0 0,0 0,-18-2,0-1,0-1,0-1,0-2,-3-1,-27-9,-25-7,0 2,-41-2,-102 0,-80 8,150 9,37 1,-769-55,528 27,0 15,-2 16,-195 30,373-11,-1298 99,816-105,641-11,1 0,-1-2,1 0,-3-2,14 2,0 1,1-1,-1-1,1 0,0 0,0-1,0 0,0 0,-6-6,11 6,1 1,-1-1,1 0,0 0,0 0,0 0,1 0,-1-1,1 1,1-1,-1 0,1 1,0-1,0 0,1 0,0 0,0 0,0-2,1-13,1 1,1-1,1 1,4-13,23-85,-5-2,9-108,-18-36,-11 0,-12-1,-11 1,-14-14,-60-312,-59-140,69 380,-57-265,35-2,86 442,6-111,23-173,53-301,-65 758,4-30,1-1,3-6,-6 30,0 0,1 1,0-1,1 1,0 0,0 0,1 0,0 0,0 1,4-4,-7 9,0-1,0 1,1 0,-1 0,1 0,-1 0,1 0,0 1,0-1,0 1,0 0,0 0,0 0,0 0,0 0,1 1,-1-1,0 1,0 0,0 0,1 0,-1 0,0 1,0-1,0 1,1 0,-1 0,2 1,5 3,0 1,0-1,-1 2,0-1,0 1,0 1,3 4,0-2,0 0,1-2,0 1,0-2,1 1,0-2,0 0,1-1,-1 0,1-1,0-1,1 0,-1-1,0-1,1 0,-1-1,10-2,14-1,-1-2,-1-1,1-3,-1 0,-1-3,20-9,-37 13,26-9,30-18,-61 27,-1 0,0 0,0-1,-1-1,-1 0,1-1,3-5,45-61,-29 37,1 1,3 0,-26 29,1 0,1 1,0 0,0 1,1 0,0 1,0 0,1 1,6-2,1 2</inkml:trace>
  <inkml:trace contextRef="#ctx0" brushRef="#br0" timeOffset="137662.204">9058 4910,'-1'26,"-2"0,-1 0,-5 17,-2 19,-142 859,66-418,68-344,-5 33,23-186,0 0,-1 0,0-1,0 1,0-1,0 1,-1-1,0 0,-2 2,5-6,-1 0,1-1,-1 1,0 0,1-1,-1 1,0-1,1 1,-1-1,0 1,0-1,1 0,-1 1,0-1,0 0,0 1,1-1,-1 0,0 0,0 0,0 0,0 0,0 0,0 0,1 0,-2-1,0 0,0 0,1 0,-1 0,1 0,-1 0,1 0,-1-1,1 1,0 0,0-1,0 1,-1-1,2 0,-1 1,0-1,0 0,-7-15,1 0,1 0,1 0,0-1,1 0,1 0,1 0,0-3,0-3,-2 0,0 1,-2-1,-4-9,-47-151,57 184,-12-27,5 21,1 19,3 8,2 0,0 0,2 0,0 0,1 0,2 0,0-1,1 1,0-1,2 0,1-1,5 10,-4-12,0 0,2-1,0-1,13 15,12 17,-24-34,-1 0,2 0,0-1,0-1,1-1,0 1,1-2,0 0,1-1,5 1,7 6,0 1,8 7,-34-21,-1-1,0 0,1 0,-1-1,1 1,0 0,-1 0,1-1,-1 1,1-1,0 1,0-1,0 0,-1 0,-1 0,1 0,0 0,-1 0,1 0,-1-1,1 1,0 0,-1 0,1-1,-1 1,1 0,-1-1,1 1,-1-1,1 1,-1-1,1 1,-1-1,0 1,1-1,-1 1,1-1,0-4,1 1,-1 0,0-1,0 1,-1-1,1 1,-1-1,0-3,-1-405,-1 161,2 225</inkml:trace>
  <inkml:trace contextRef="#ctx0" brushRef="#br0" timeOffset="138600.33">9450 3893,'-1'6,"0"1,-1-1,1 1,-1-1,-1 0,1 0,-1 0,0 0,0-1,-1 1,-2 3,-5 7,-99 153,-17 32,54-73,-4-3,-28 27,39-74,33-40,2 1,1 3,25-35,1-1,-1 1,0-1,0 0,-1 0,0-1,0 0,-1 1,-10 4</inkml:trace>
  <inkml:trace contextRef="#ctx0" brushRef="#br0" timeOffset="139491.255">8804 4470,'331'229,"-258"-181,15 3,23 15,-85-50,-12-8,0 0,-1 2,0-1,2 4,-4-2</inkml:trace>
  <inkml:trace contextRef="#ctx0" brushRef="#br0" timeOffset="142081.574">13630 5694,'0'1160,"-1"-1143,-1 0,-1 0,0 0,-2 4,-5 24,10-43,0 0,-1 0,1 0,0 0,-1-1,1 1,-1 0,0-1,0 1,1 0,-1-1,0 1,0-1,-1 1,1-1,0 1,0-1,-1 0,1 0,-1 0,-1 1,2-1,-1-1,0 1,0-1,1 0,-1 0,0 0,0 0,0 0,0 0,1 0,-1 0,0-1,0 1,1-1,-1 0,0 1,1-1,-1 0,-6-3,1-1,-1 0,1 0,1 0,-1-1,1 0,0 0,-3-5,-1-6,0 0,1-1,0 0,2-1,0 0,1 0,1-4,-6-13,7 23,0 0,1-1,1 1,0-1,1 0,0 0,1-10,0 24,0-1,0 1,0 0,0-1,0 1,0-1,0 1,0-1,0 1,1 0,-1-1,0 1,0-1,0 1,0 0,1-1,-1 1,0 0,0-1,1 1,-1 0,0-1,0 1,1 0,-1 0,0-1,1 1,-1 0,1 0,-1-1,0 1,1 0,-1 0,1 0,-1 0,16 8,17 30,-25-29,221 271,-214-262,0-1,1-1,0-1,2 0,-1-1,2-1,0-1,0 0,8 2,-26-14,0 1,0-1,0 1,0-1,0 0,0 0,0 1,0-1,0 0,0 0,0 0,0 0,0 0,0 0,0-1,0 1,0 0,0 0,0-1,0 1,0 0,0-1,0 1,0-1,-1 1,1-1,0 0,0 1,0-1,-1 0,1 0,0 1,-1-1,1 0,-1 0,1 0,-1 0,1 0,-1 0,0 0,0 0,1 0,-1 0,0 0,0 0,0 0,0-1,2-8,-1-1,0-1,0 1,-2-5,1 6,14-429,-11 391</inkml:trace>
  <inkml:trace contextRef="#ctx0" brushRef="#br0" timeOffset="143527.922">13999 5232,'7'0,"0"0,0 1,0-1,0 1,0 1,0-1,0 1,0 1,2 0,-6-1,0-1,0 1,0 0,-1 0,1 1,-1-1,1 0,-1 1,0-1,0 1,0 0,0 0,-1 0,1 0,-1 0,1 0,-1 0,0 0,-1 1,1-1,0 1,1 6,0 1,-1 0,0 0,-1 1,0-1,-1 0,0 0,-1 0,0 0,0-1,-1 1,-1-1,0 1,-4 7,7-17,0 1,0-1,0 1,0 0,0-1,1 1,-1 0,1-1,-1 1,1 0,-1 0,1 0,0 0,0-1,0 1,0 0,0 0,1 0,-1 0,0-1,1 1,0 0,-1 0,1-1,0 1,1 0,0 0,0-1,0 1,0-1,0 0,1 0,-1 1,0-1,1-1,-1 1,1 0,-1 0,1-1,-1 0,1 1,-1-1,1 0,0 0,79-2,-62 0,1 2,0 0,0 1,11 3,-31-4,-1 0,1 0,0 0,0 0,-1 0,1 0,0 1,0-1,-1 0,1 0,0 1,-1-1,1 1,0-1,-1 1,1-1,0 1,-1-1,1 1,-1-1,1 1,-1-1,1 1,-1 0,0-1,1 1,-1 0,0 0,1-1,-1 1,0 0,0 0,0-1,0 2,-9 25,1-6,4 1,2-1,0 1,1 0,2 18,-2 41,-3-62,-1-4</inkml:trace>
  <inkml:trace contextRef="#ctx0" brushRef="#br0" timeOffset="146548.472">11251 14584,'145'210,"-101"-144,261 376,27-8,-252-338,11 2,-52-60,1-2,2-2,45 29,-35-32,2-1,1-3,1-3,45 13,45 7,2-6,72 6,106 4,46-10,158-8,1-23,-1-23,125-36,-94-31,-132-15,-304 61,57-27,-131 44,-1-3,-1-1,-1-3,17-15,-33 19,-2-1,-1-2,-2-1,0-1,-2-1,17-26,105-167,63-117,372-577,-40 64,-23-14,-119 97,-262 456,46-172,-113 284,-8 25,29-135,-30 27,-12-1,-10-33,-29 106,-12-113,-2 102,4-1724,0 1898,3 1,8-36,-1 10,98-893,-60-14,-48 907,7-42,-4 88,0 1,2 0,1 0,2 0,8-18,-16 41,1 1,-1-1,1 0,0 1,0-1,1 1,-1 0,1 0,-1 0,1 0,0 0,0 1,0-1,1 1,-1 0,1 0,-1 0,1 0,0 1,-1-1,1 1,0 0,0 0,0 1,0-1,0 1,0-1,0 1,0 1,0-1,0 1,3 0,12 4,0 1,0 0,-1 1,0 1,0 1,3 4,7 1,23 8,0-2,1-3,2-1,14 4,38 13,319 96,-240-81,62 4,-150-41,1-4,0-4,51-7,-25 2,-110 1,1 0,-1-1,1 0,-1-1,0-1,0 0,0-1,-1-1,0 0,0 0,0-1,-1-1,0 0,7-7,-10 7,0 0,0-1,0-1,-1 1,-1-1,1-1,-2 1,1-1,-2-1,1 1,-2-1,1 0,-2 0,1 0,-2 0,2-13,-4 22,0 1,0-1,0 0,0 0,-1 0,1 0,-1 0,1 1,-1-1,0 0,0 1,-1-1,1 0,0 1,-1-1,0 1,-1-2,-1 0,0 0,0 1,0-1,0 1,0 0,-1 0,0 1,1-1,-5 0,1-1,-1 1,1 1,-1 0,0 0,1 1,-1 0,0 0,0 1,0 0,0 0,-6 2,14-2,0 0,0 1,1-1,-1 0,0 0,0 0,0 1,0-1,1 0,-1 1,0-1,0 0,0 1,1-1,-1 1,0 0,1-1,-1 1,1-1,-1 1,0 0,1 0,0-1,-1 1,1 0,-1 0,1 0,0 1,0-1,0 0,1 0,-1 0,0 1,1-1,-1 0,1 0,-1 0,1 0,-1 0,1 0,0 0,0 0,0 0,-1 0,2 0,3 4,2 1,-1-1,0-1,1 1,3 1,33 14,-21-10,-1 1,0 0,0 2,15 12,-34-23,1-1,-1 1,0 0,0 0,0 1,0-1,-1 0,1 0,-1 1,1-1,-1 1,0 0,0-1,0 1,0 0,0 0,-1-1,1 4,-1-4,0 1,-1-1,1 1,-1-1,0 1,1-1,-1 1,0-1,0 0,-1 0,1 1,-1-1,1 0,-1 0,1 0,-1-1,0 2,-7 4,0-1,0 1,0-1,-1-1,1 0,-1 0,0-1,-9 2,-3 2,-35 8,40-13</inkml:trace>
  <inkml:trace contextRef="#ctx0" brushRef="#br0" timeOffset="147806.22">23813 4794,'221'-1,"90"-4,164-9,917-62,275-11,-1584 84,194-3,-209 8,1 3,58 13,-82-8,39 15,-56-16,2 0,-1-2,1-1,0-1,3-1,82-4,0-4,52-11,27-2,413 6,-599 11,1-1,0 0,0-1,-1 1,1-2,-1 1,0-1,0-1,2 0,71-43,-57 32,0 0,9-1,4 3,-29 11,-1 0,0 0,0-1,-1 0,1 0,0-1,-1 0,0 0,6-7</inkml:trace>
  <inkml:trace contextRef="#ctx0" brushRef="#br0" timeOffset="149650.372">30763 4494,'-58'70,"-11"-1,31-34,2 2,2 2,1 1,-25 41,55-74,-1 0,1 0,1 0,-1 1,1-1,1 1,-1-1,1 1,1 0,-1 0,1 1</inkml:trace>
  <inkml:trace contextRef="#ctx0" brushRef="#br0" timeOffset="150843.8">30417 4470,'8'0,"-1"1,1 0,0 1,-1 0,1 0,-1 1,0-1,0 1,2 2,63 38,-52-31,43 30,-1 3,-2 2,38 39,-81-69,-1 2,-1 0,0 0,-2 2,0-1,3 9,1-2,-7-17</inkml:trace>
  <inkml:trace contextRef="#ctx0" brushRef="#br0" timeOffset="152766.001">27346 3663,'1'74,"1"-17,-6 43,4-95,-1 0,-1 0,1 0,-1 0,0 0,0-1,0 1,-1 0,1-1,-1 0,0 0,0 0,-1 0,1 0,-1 0,0-1,0 0,0 0,-1 0,1 0,-1 0,1-1,-1 0,0 0,0-1,-1 1,-8 3,-1-2,0 1,0-2,0 0,-1-1,1 0,0-1,-8-2,18 2,0-1,0 0,0 0,0-1,0 0,0 1,-2-2,6 2,0 1,-1-1,1 0,0 1,0-1,0 0,0 0,0 0,0 0,0 0,0 0,0 0,0 0,0 0,1 0,-1 0,0-1,1 1,-1 0,1 0,-1-1,1 1,0 0,-1-1,1 1,0 0,0-1,0 1,0-1,1 1,-1 0,1-1,0 1,-1 0,1 0,0 0,0 0,0 0,0 0,0 0,0 0,0 0,0 0,0 0,0 0,0 1,1-1,-1 1,0-1,0 1,1-1,-1 1,1 0,-1-1,0 1,40-5,-37 5,95-3,23 5,-8 0,-97-2,-1 2,0 0,0 1,0 0,-1 1,1 1,-1 0,0 2,0-1,-1 2,0 0,0 1,-1 0,0 1,-1 0,5 5,-14-12,-1 0,1 0,0 0,-1 0,0 0,0 1,0-1,0 1,0 0,-1-1,1 1,-1 0,0 0,0 0,-1 0,1 0,-1 0,0 0,0 0,0 0,-1 0,1 0,-1 0,0 0,0 0,0-1,-1 2,-1 1,0-1,0 1,0-1,0 0,-1 0,0 0,0-1,0 0,-1 1,1-1,-1-1,0 1,0-1,-1 0,1 0,-1 0,-2 0,-30 9,0-3,0-1,0-1,-19-1,-22 4,16-4,0-2,-52-5,48 0,49 1,-1-1,1-1,-12-2,26 4,1-1,-1 0,0 0,1 0,-1 0,1-1,0 1,-1-1,1 0,0 0,0 0,0 0,0 0,0-1,1 1,-1-1,1 0,-1 0,1 0,-2-3,-1-10</inkml:trace>
  <inkml:trace contextRef="#ctx0" brushRef="#br0" timeOffset="154609.656">27346 3663,'-516'0,"500"1,0 1,0 0,0 1,1 1,-1 1,0 0,-47 13,41-14</inkml:trace>
  <inkml:trace contextRef="#ctx0" brushRef="#br0" timeOffset="174208.613">7303 11190,'-846'38,"521"-17,-881 14,918-35,-174-2,290-12,134 10</inkml:trace>
  <inkml:trace contextRef="#ctx0" brushRef="#br0" timeOffset="177974.58">5040 11928,'143'-6,"0"-7,58-16,-49 7,24-2,2 9,153 7,-317 9,1 2,0-1,0 2,-1 0,0 1,2 1,-1-1,0 0,0 0,1-2,-1 0,7 0,248 1,53 14,124-17,-447-1</inkml:trace>
  <inkml:trace contextRef="#ctx0" brushRef="#br0" timeOffset="180706.658">2107 10682,'-34'23,"0"-1,-19 8,-19 11,-1017 679,558-347,503-354,1 1,1 1,-4 6,19-16,0 1,2-1,-1 2,2-1,0 1,0 1,1-1,-1 4,-12 38,1 0,4 1,1 1,3 0,1 16,2 19,3 1,8 89,-1-145,3 1,1 0,1-1,6 12,-6-26,1-1,1 0,0 0,2-1,1 0,0-1,8 8,-12-19,-1-1,2 0,-1 0,1 0,0-1,1-1,0 0,0 0,0-1,0 0,1-1,0 0,0 0,0-1,0-1,3 0,26 3,1-1,1-3,36-3,-24 0,136 3,117-5,-297 4,0-1,1 0,-1 0,0-1,0-1,0 0,0 0,-1-1,1 0,-1-1,0 0,0 0,-1-1,0 0,0 0,0-1,-1 0,1-1,-2 0,1 0,2-5,27-34,-26 34</inkml:trace>
  <inkml:trace contextRef="#ctx0" brushRef="#br0" timeOffset="185799.203">9311 4424,'0'0</inkml:trace>
  <inkml:trace contextRef="#ctx0" brushRef="#br0" timeOffset="188437.411">5963 5117,'-61'3,"0"3,0 3,-39 12,18-5,28-5,-520 93,-6-26,284-55,-218-14,502-10,-26 1,0-1,0-3,0-1,1-1,-11-5,25 0,6 0</inkml:trace>
  <inkml:trace contextRef="#ctx0" brushRef="#br0" timeOffset="189184.862">6263 5925,'-447'6,"-8"20,-717 84,951-87,-24 2,-236-5,388-22,69 1</inkml:trace>
  <inkml:trace contextRef="#ctx0" brushRef="#br0" timeOffset="203688.142">14623 5301,'0'0</inkml:trace>
  <inkml:trace contextRef="#ctx0" brushRef="#br0" timeOffset="205087.539">14623 5971,'0'0</inkml:trace>
  <inkml:trace contextRef="#ctx0" brushRef="#br0" timeOffset="206135.613">16285 5278,'0'0</inkml:trace>
  <inkml:trace contextRef="#ctx0" brushRef="#br0" timeOffset="-208221.818">24575 13175,'-354'2,"-380"-4,494-9,-67-1,278 11,17 0,1 1,0 0,0 0,0 1,-6 2,15-3,0 1,-1-1,1 1,0 0,0 0,0 0,0 0,0 0,0 0,0 1,0-1,1 0,-1 1,0 0,1-1,-1 1,1 0,0 0,0 0,-1 0,1 0,0 0,1 0,-1 0,0 0,1 1,-1-1,1 0,-1 8,0-1,1 0,0 1,1-1,0 0,0 1,1-1,0 0,2 4,7 21,16 29,7 20,7 52,16 107,27 193,188 1777,-248-1890,-9 7,-14-303,-1-19,0 0,0-1,0 1,-1-1,0 1,0 0,-1 2,5-15,0 0,0 0,1 0,-1 0,1 1,1 0,-1-1,1 1,0 1,5-5,22-17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08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1195 0,'-13'7,"0"1,1 1,0 0,1 0,0 1,0 1,-1 2,-14 13,-36 38,2 3,-43 66,-93 156,157-228,0 0,3 2,-5 19,2 0,-42 61,7-12,41-69,-3-2,-2-1,-37 41,60-84</inkml:trace>
  <inkml:trace contextRef="#ctx0" brushRef="#br0" timeOffset="2345.324">619 766,'-75'-87,"38"41,30 37,0-1,0 1,-1 1,0-1,-1 2,-3-4,-102-67,-50-37,130 89,3-2,0-1,-20-24,38 35,3 4</inkml:trace>
  <inkml:trace contextRef="#ctx0" brushRef="#br0" timeOffset="3322.336">1290 575,'797'0,"-756"-2,1-1,10-4,-11 1,1 2,0 1,-23 3</inkml:trace>
  <inkml:trace contextRef="#ctx0" brushRef="#br0" timeOffset="4441.651">1386 1198,'938'0,"-895"4,-28 2</inkml:trace>
  <inkml:trace contextRef="#ctx0" brushRef="#br0" timeOffset="5428.592">3087 599,'-469'674,"350"-501,-84 89,181-236,2-1,-1-2,-1 0,-18 14,30-31</inkml:trace>
  <inkml:trace contextRef="#ctx0" brushRef="#br0" timeOffset="6436.205">2489 1103,'373'365,"-307"-303,-29-28,-1 2,23 30,-48-52</inkml:trace>
  <inkml:trace contextRef="#ctx0" brushRef="#br0" timeOffset="7193.052">3422 1318,'13'0,"28"-4,43-6,49-4,39-9,17-4,-14 2,-25 5,-26 3,-29 4,-28 4,-21 3,-13-1,-10 1,-3 1,-2-2,1-1,-4 2</inkml:trace>
  <inkml:trace contextRef="#ctx0" brushRef="#br0" timeOffset="8075.187">4596 1006,'0'0</inkml:trace>
  <inkml:trace contextRef="#ctx0" brushRef="#br0" timeOffset="8986.762">4238 815,'1'39,"3"0,5 21,-1-3,11 168,-10 1,-11 27,1-72,0-162,-1 0,0 0,-5 11,-2 26,7-35</inkml:trace>
  <inkml:trace contextRef="#ctx0" brushRef="#br0" timeOffset="10888.615">5220 335,'51'4,"0"1,0 3,-1 2,-1 2,37 15,-70-21,-1 0,0 0,-1 1,0 1,0 1,-1 0,0 0,0 1,-1 1,0 1,-6-7,-1 1,0 0,0 0,0 1,-1-1,0 1,0 0,-1 0,0 0,0 1,0-1,-1 1,0-1,-1 1,0 0,0 0,0 0,-1-1,0 1,-1 0,0 2,-19 129,20-134,-1 0,0 0,0 0,-1 0,1 0,-1 0,-1 0,1-1,0 1,-1-1,0 1,0-1,0 0,-1 0,1 0,-1-1,0 1,0-1,0 0,-1 0,-3 2,-9 3,-1-1,1-1,-1-1,0 0,-11 1,-41 12,60-14,-5 0,1 2,0 0,-7 4,20-8,5-3,14-3,24-8,-2 0,0 1,1 2,0 2,0 2,1 2,-1 1,35 4,-71-1,-1-1,1 1,0 1,-1-1,1 1,-1 0,0 0,0 0,0 0,0 1,0 0,0 0,0 0,-1 0,0 0,1 1,-1-1,-1 1,1 0,0 0,-1 0,0 0,0 1,0-1,-1 1,1-1,-1 1,0 2,2 3,-2 0,0 0,0 1,0-1,-2 0,1 0,-1 1,-1-1,1 0,-2 0,0 0,0 0,-1 0,1-4,-1 0,1 0,-2 0,1 0,-1-1,0 1,0-1,0 0,-1-1,1 0,-1 1,-1-1,-19 11,-1 0,-8 2,9-5,-148 71,162-76,-1-1,0-1,0 0,0-1,0 0,-1-1,1-1,-1 0,-11 0,5-2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24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0 663,'2'2,"50"51,18 13,-50-49,0-1,2-1,0-1,0-1,14 5,-9-5,1-1,0-1,1-1,0-2,1-1,-1-1,1-1,1-2,16-1,0-2,1-3,32-6,-59 5,-1 0,1-2,-1 0,-1-2,1 0,-1-1,8-6,72-44,-4-5,-2-4,-3-4,-4-4,-3-3,30-41,-90 92,-1-1,-1 0,-2-2,6-12,-18 29,0-1,-1 0,-1 1,0-2,-1 1,-1-1,0 1,-1-1,-1 0,-1 0,0 0,1 71,-2 0,-2 0,-3 0,-4 8,-7 21,-3 0,-16 35,21-78,-1 1,-3-2,-1 0,-1-1,-3-2,-1 0,-1-1,-2-2,-2-1,-1-1,-1-2,-2-1,-16 10,-13 6,-338 224,325-227,34-20,-23 17,51-29,1 0,-1 2,2-1,-1 1,2 1,-3 4,3-3,2 0,-1 1,-5 14,0 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25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1007 0,'-1'9,"-1"1,0-1,-1 0,0 0,0-1,-1 1,0-1,0 1,-1-1,-3 3,-6 16,-369 598,277-462,-142 225,238-374,-1-1,0 0,-1 0,0-1,-1-1,-1 0,1-1,-2 0,-10 5,11-7</inkml:trace>
  <inkml:trace contextRef="#ctx0" brushRef="#br0" timeOffset="1227.917">1 48,'376'393,"-268"-279,-2-8,-29-29,20 30,-28-19,48 83,-84-120,-20-30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28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3255,'14'-301,"-3"148,64-849,15-288,-89 1104,1-22,-1 197,0 1,1 0,0-1,1 1,0 0,2-1,-4 7,1 1,0-1,-1 1,1 0,1 0,-1 0,0 0,1 0,0 0,-2 2,0 0,0 0,0 0,1 0,-1 1,0-1,1 0,-1 1,1-1,-1 1,1-1,-1 1,1 0,-1 0,1 0,-1 0,1 0,-1 0,1 0,-1 0,1 0,0 1,0 0,1 0,-1 0,0 0,0 1,0-1,0 1,-1-1,1 1,0 0,0-1,-1 1,1 0,-1 0,0 0,0 0,1 1,19 43,-17-35,11 29,-2 0,-1 1,2 23,16 129,-16-96,37 280,12 71,19 262,-50-389,-21-235,-3-27,-3 0,-2 11,-3-41,-2-13,2-1,0 0,1 1,1-1,0 0,1 0,1 0,4 12,-5-20</inkml:trace>
  <inkml:trace contextRef="#ctx0" brushRef="#br0" timeOffset="1158.686">0 1674,'2'0,"36"1,1-1,-1-2,0-2,0-1,0-2,21-8,-40 10,-1 1,1 1,0 1,15-1,-1 1,-27 1,0 0,0-1,-1 0,1 0,0 0,-1 0,0-1,5-3,-8 5,15-8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31.2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1,'2'193,"11"40,-4-63,-8 81,-2-119,1-126,0 0,0 0,-1 0,1 0,-1 0,-1 0,1 0,-1 0,0 0,-2 1,3-4,-1 0,0-1,0 0,0 1,0-1,0 0,-1 0,1 0,0 0,-1-1,0 1,1-1,-1 1,0-1,0 0,0 0,0 0,0-1,0 1,0-1,-1 1,-5 0,0 0,0 0,-1-1,1 0,0-1,0 0,-2-1,8 2,0-1,1 0,-1 1,1-1,0 0,-1-1,1 1,0 0,0-1,0 1,0-1,0 0,0 1,0-1,0 0,1 0,-1 0,1-1,-1 1,1 0,0 0,0-1,0 1,0-1,0 1,1-1,-1 0,0-6,0 1,0 0,1-1,0 1,0-1,1 1,0-1,0 1,1 0,0-1,1 1,0 0,0 0,1 1,0-1,0 1,1 0,-1 0,2 0,-1 1,5-5,15-14,-20 18,0 1,1 0,0 1,0-1,1 1,0 1,-1-1,2 1,3-2,7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32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73 280,'8'1,"0"0,0 0,0 1,0 0,0 1,-1-1,1 1,4 3,60 34,-57-31,3 2,0 0,1-2,0 0,1-1,0-1,0-1,0-1,1-1,0 0,0-2,0 0,18-2,-25 0,4 0,0 0,0-2,-1 0,16-4,-27 4,-1 0,1 0,-1 0,0-1,1 0,-1 0,-1 0,1-1,0 1,-1-1,0 0,0 0,0-1,0 1,-1-1,3-4,-1 0,0 0,0-1,-1 0,-1 0,0 0,0 0,-1-1,0 1,-1 0,0-1,0 0,-1-2,-1-4,-1-1,-1 1,0 0,-1-1,-1 1,-6-15,5 14,4 11,0 0,-1 0,0 0,0 0,-1 0,1 1,-2-2,4 7,0 0,0 0,0 0,0 1,0-1,0 0,0 0,0 1,0-1,0 1,0-1,0 1,0-1,0 1,-1 0,1-1,0 1,-1 0,0 0,0 0,0 1,0-1,0 1,0-1,0 1,0 0,1 0,-1 0,0 0,0 0,1 0,-1 0,1 0,-2 2,-2 2,0 1,0 0,1 0,-1 0,1 1,1 0,-1-1,1 1,0 1,1-1,0 0,0 1,0 3,-3 15,2 0,0 0,2 7,0-17,-1 0,0 1,-1-1,-1 0,0 0,-1-1,-1 1,-1-1,-3 5,-2 1,-1 0,0-1,-2 0,-1-1,-17 17,17-23,-1 0,0-1,0-1,-2 0,1-2,-13 5,-22 13,-18 7,41-20,1 0,0 2,-1 4,-5-1,20-12</inkml:trace>
  <inkml:trace contextRef="#ctx0" brushRef="#br0" timeOffset="883.901">1175 257,'-3'0,"0"1,1 0,-1 0,0 0,0 1,0-1,1 1,-1-1,1 1,-1 0,0 1,-6 4,-61 44,3 2,-45 48,35-31,-41 41,53-48,-3-3,-18 10,69-58</inkml:trace>
  <inkml:trace contextRef="#ctx0" brushRef="#br0" timeOffset="1969.772">1487 113,'-2'11,"0"-1,0 1,-1 0,0-1,-1 0,-1 0,1 0,-2 1,-3 9,-14 33,-3-2,-1 0,-35 46,51-80,1 1,1 0,0 0,-1 9,-19 37,17-40,2-4</inkml:trace>
  <inkml:trace contextRef="#ctx0" brushRef="#br0" timeOffset="3250.674">1199 497,'2'0,"-1"0,1 1,0-1,-1 1,1-1,-1 1,1-1,-1 1,0 0,1 0,-1 0,0 0,1 0,-1 0,0 0,0 0,0 1,21 26,-8-9,0-5,0 0,0-1,2 0,-1-1,2-1,-1-1,1 0,13 4,19 16,-42-25,1 1,0-1,0-1,0 1,7 1,2-1</inkml:trace>
  <inkml:trace contextRef="#ctx0" brushRef="#br0" timeOffset="4266.976">2182 449,'-98'194,"49"-99,-44 60,18-32,6-13,-30 29,69-97,17-24,0-2,-1 0,-1 0,-7 4,18-16,0 0,0-1,0 0,0 0,-1 0,1 0,-1-1,0 0,0 0,0 0,0 0,0-1,0 0,0 0,-1 0,1-1,0 1,0-1,-1-1,0 1,-8-5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38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0,'4'1,"0"-1,0 1,-1 0,1 0,0 1,0-1,0 1,-1 0,1 0,-1 0,1 0,1 2,41 37,-32-29,-8-6,-1 1,1-1,-1 1,0 0,-1 0,1 0,-1 1,-1-1,0 1,0 0,0 0,-1 0,0 1,0-1,-1 3,1 15,-1 0,-1-1,-1 1,-3 11,4-30,0 0,-1 0,0 0,-1 0,1 0,-1 0,0-1,-1 1,0-1,0 0,0 1,-1-1,0-1,0 1,0 0,-1-1,0 0,0 0,0-1,-1 1,-3 2,-1-2,8-4,-1 0,1 0,-1 0,1 1,-1-1,1 1,0 0,-1-1,1 1,0 0,0 0,1 1,-1-1,3-1,1 0,0 0,0 0,0 0,0-1,0 1,0-1,0 1,0-1,0 0,0 0,0 0,0 0,0 0,0 0,0-1,0 1,17 0,-1 1,1 1,-1 0,1 1,-1 1,0 1,0 0,-1 2,17 7,-27-11,-1 0,0 1,0-1,0 1,0 0,-1 0,1 1,1 2,-5-4,1 1,-1-1,0 1,0-1,0 1,0 0,-1 0,0 0,0 0,0 0,0 0,0 0,-1 0,0 0,0 1,2 27,-2 0,-1 0,-2 0,-1 0,-1-1,-2 0,-1 0,-1 0,-2-1,-4 6,14-32,-1 0,-1 0,1-1,-1 1,1-1,-1 1,0-1,0 0,0 0,-1 0,1-1,-1 1,1-1,-1 0,0 0,0 0,0-1,0 1,0-1,-15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13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0 483,'16'-53,"2"1,2 1,3 1,1 0,3 2,23-30,-42 66,1 0,0 0,1 1,1 0,7-5,-15 13,0 0,0 1,0 0,0-1,0 1,1 1,-1-1,1 0,-1 1,1 0,-1 0,1 0,0 0,0 0,0 1,-1 0,1-1,0 1,0 1,0-1,0 1,-1-1,1 1,1 1,-3-1,0 0,0 0,0 1,-1-1,1 1,0 0,0-1,-1 1,1 0,-1 0,0 0,1 0,-1 0,0 0,0 0,-1 1,1-1,0 2,9 49,-6-31,4 44,-3 0,-2 0,-6 60,0-9,3-103,-1-10,1 0,-1 0,1 0,0 0,0 0,1 0,-1 0,1 0,0 0,0 0,0 0,0-1,1 1,-1 0,2 0,-3-4,0 0,1 0,-1 0,1 0,-1 0,1 0,-1 0,0 0,1 0,-1 0,1 0,-1 0,0 0,1-1,-1 1,1 0,-1 0,0 0,1-1,-1 1,0 0,1 0,-1-1,0 1,0 0,1-1,-1 1,0 0,0-1,1 1,-1-1,0 1,0 0,0-1,0 1,10-18,-9 17,-1 0,16-29,0-1,-3-1,0-1,-2 0,-1 0,0-12,-5 18,2 0,0 1,2 0,0 0,2 1,1 0,12-17,-24 41,0 0,1 0,0 0,-1-1,1 1,0 1,-1-1,1 0,0 0,0 0,0 0,0 0,0 1,-1-1,2 0,-1 1,0-1,0 1,0-1,0 1,0-1,0 1,2 0,-3 0,1 1,0-1,0 1,0 0,-1-1,1 1,0 0,-1 0,1-1,-1 1,1 0,-1 0,1 0,-1 0,0 0,1 0,-1-1,0 1,0 0,0 0,1 0,-1 0,2 13,-1 0,0 1,-1 6,0-18,-3 206,3-184</inkml:trace>
  <inkml:trace contextRef="#ctx0" brushRef="#br0" timeOffset="901.81">959 219,'26'64,"2"-2,2 0,30 41,-26-43,-6-10,2-1,2-1,37 40,-64-83,0-1,0 1,0-2,1 1,-1 0,1-1,0 0,0-1,0 1,0-1,1 0,-1-1,0 1,1-1,-1 0,1-1,0 0,-1 0,1 0,-1-1,1 0,-1 0,1-1,-1 0,1 0,9-3,-1-1,0 0,0-1,0 0,-1-2,0 1,-1-2,0 0,9-9,-8 4,-2-2,0 0,-1 0,-1-1,0-1,-1 1,4-16,-7 20,3-9,-1-1,-1 0,0-3,3-22</inkml:trace>
  <inkml:trace contextRef="#ctx0" brushRef="#br0" timeOffset="1893.204">2013 4,'6'198,"16"76,-7-84,-9 122,-5-292,1 0,1-1,0 1,2-1,6 19,6 26,-13-42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2:41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1198 2079,'406'-10,"-265"3,368-12,561-11,4 43,-718 10,-153-3,33 14,-173-21,33 14,5 0,-82-23,1-1,0-1,-1-1,1-1,0-1,0 0,45-7,10-4,6-1,76-1,1 7,45 8,-68 0,-116-1</inkml:trace>
  <inkml:trace contextRef="#ctx0" brushRef="#br0" timeOffset="1650.509">3045 3557,'74'0,"432"-4,-2-28,-341 21,146 10,-142 3,68-3,243 3,-412 2,1 4,0 2,16 7,48 17,16 11,-115-34,0-2,0-1,1-2,1-1,-1-1,1-2,-1-2,13-2,-26-1,-1-1,0-1,0 0,-1-2,1 0,31-11,-10 5,-17 5,1 1,0 0,21-1,-24 6</inkml:trace>
  <inkml:trace contextRef="#ctx0" brushRef="#br0" timeOffset="3053.774">3183 3673,'-112'-6,"-1"-5,-98-22,99 14,-571-76,680 95,-117-18,51 6,1 4,-2 2,-1 4,-122 3,174-1</inkml:trace>
  <inkml:trace contextRef="#ctx0" brushRef="#br0" timeOffset="4206.011">1244 1917,'-47'51,"-5"11,-29 31,10-23,-2-2,-33 18,-165 113,141-106,91-62,1 2,2 2,1 1,2 2,2 1,1 2,-20 38,43-67,0 0,-1-1,0 0,0 0,-2-1,1 0,-1-1,0 0,-1 0,-2 0,-7 1</inkml:trace>
  <inkml:trace contextRef="#ctx0" brushRef="#br0" timeOffset="5919.882">1521 3441,'-6'-1,"0"0,0-1,1 0,-1 0,1-1,-1 1,1-1,0 0,0-1,-2-1,-14-8,-48-25,30 16,0 2,-2 1,-24-7,-28-7,-59-32,133 56,0 1,-1 1,-8-2,20 7,0 1,1 0,-1 0,0 0,0 1,0 0,0 1,0 0,1 0,-6 2,-6 3,0 1,0 1,-2 2,8-4,1 0,-1-1,1 0,-1-1,-1-1,1 0,-13 1,5-4,0-1,0-1,0-1,1-1,-1-1,-9-4,7 3,-1 0,0 1,1 2,-1 0,-1 2,-18-3,41 4,0 0,0-1,0 1,0-1,1 1,-1-1,0 0,0 0,1 0,-1 0,0 0,1 0,-1 0,1 0,-1-1,1 1,0 0,0-1,-1 1,1-1,0 0,0-6</inkml:trace>
  <inkml:trace contextRef="#ctx0" brushRef="#br0" timeOffset="7453.998">6508 2033,'144'141,"135"140,-134-130,8-6,5-7,35 14,68 61,-138-97,-111-105</inkml:trace>
  <inkml:trace contextRef="#ctx0" brushRef="#br0" timeOffset="8811.085">6578 3626,'27'-2,"0"-1,0-2,0 0,-1-2,23-8,9-3,38-8,846-263,-885 271,39-7,26-9,-79 21,1 2,16-2,-50 12</inkml:trace>
  <inkml:trace contextRef="#ctx0" brushRef="#br0" timeOffset="10811.122">2259 1,'-3'273,"-13"-1,-11 0,-45 176,66-417,-10 45,-17 52,-32 44,52-136,-24 73,-1 24,34-111,-10 34,14-54,-1 0,0 0,0 1,0-1,0 0,0 0,0 0,-1 0,1-1,0 1,-1 0,0 0,0-1,1 1,-1-1,0 0,0 1,0-1,-2 1,3-2,0 0,0 0,-1 0,1 0,0 0,0 0,-1 0,1 0,0 0,0-1,-1 1,1 0,0-1,0 1,0-1,0 1,0-1,0 0,0 1,0-1,0 0,0 0,0 0,0 0,0 0,1 0,-1 0,0 0,1 0,-1 0,1 0,-1 0,1 0,0-1,-1 1,1 0,0-1,-3-7,1 0,1 1,-1-1,1-6,-1-69,4-22,0 44,-2 0,-3 0,-3-8,0 10,6 44,-2 0,0 0,0 0,-2 0,0 0,-1 0,5 14,-1 0,0 0,0 0,0 0,0 1,0-1,0 0,-1 1,1-1,0 1,-1-1,-1 0,3 2,-1-1,0 1,1 0,-1-1,0 1,1 0,-1 0,0-1,0 1,1 0,-1 0,0 0,0 0,0 0,1 0,-1 0,0 0,0 0,1 1,-1-1,0 0,0 1,-1 0,1 0,-1 0,0 1,1-1,-1 1,1-1,-1 1,1 0,0-1,0 1,0 0,0 0,0 0,0 0,0 0,1 0,-1 0,1 0,-1 0,1 2,-2 15,1 0,0 1,2-1,0 0,2 0,2 14,11 33,8 18,-3-10,-11-39,1-1,14 28,-19-48,1-1,0 0,1 0,1-1,0 0,0 0,1-1,3 2,-11-10,1-1,-1 0,0 0,1 0,-1 0,1-1,0 1,0-1,0 0,0 1,0-1,0 0,0-1,0 1,0 0,0-1,0 0,0 0,0 0,1 0,-1 0,0-1,0 1,0-1,0 0,0 0,0 0,0 0,0-1,0 1,-1-1,1 0,1 0,1-3,0 0,0 1,0-2,-1 1,0-1,0 1,0-1,-1 0,0 0,0-1,0 1,-1-1,0 1,0-1,-1 0,2-5,1 1,0 0,1 0,0 1,0-1,5-4,20-45,19-61,-39 94,-1-1,-1 0,-2-1,0 1,-2-1,-2 0,0 0,-2-15,0 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19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0,'36'0,"1"2,-1 1,6 2,-26-2,-1 1,0 0,0 2,0-1,-1 2,0 0,0 0,7 7,2 3,-2 1,-1 1,0 0,-1 2,-1 0,-1 1,-1 1,-1 1,-1 0,-2 1,0 0,2 9,-9-21,-1 0,0 0,-1 0,0 1,-1-1,-1 1,0 0,-1 0,0-1,-1 1,-3 11,3-18,-1 0,0 1,0-1,0 0,-1 0,0-1,-1 1,1-1,-1 1,-1-1,1 0,-1 0,0-1,0 0,-1 0,1 0,-1 0,0-1,-1 0,1 0,-7 2,-81 36,-3-5,-1-4,-13 0,105-32,0 0,0 0,0-1,0 0,0 0,-2 0,7 0,0 0,1 0,-1 0,0-1,0 1,0 0,1 0,-1-1,0 1,1 0,-1-1,0 1,1-1,-1 1,0-1,1 1,-1-1,1 1,-1-1,1 1,-1-1,1 0,0 0,0 0,0 0,0 0,0 0,0 0,0 0,0 0,0 0,0 0,1 0,-1 0,0 0,1 0,-1 0,1 0,-1 1,1-1,-1 0,1 0,0 1,0-2,2-1,0 0,0 0,1 1,-1-1,1 1,-1-1,1 1,0 0,0 0,0 1,1-1,-1 1,0 0,65-13,-49 10,26-4,1 2,5 2,-33 3,-1 1,0 1,0 0,0 1,0 1,17 6,-29-7,-1 0,1 0,-1 1,0 0,1 0,-1 1,-1-1,1 1,-1 0,1 0,-1 0,0 1,2 3,0 1,-1 0,0 0,-1 0,1 1,-2-1,0 1,2 7,1 16,-1-1,-2 1,-1-1,-2 20,0-48,0 38,-2 1,-7 36,7-66,0-1,-2 1,1-1,-2 0,1 0,-2-1,1 1,-2-1,1 0,-2 0,-6 7,-4 3,12-13,0-1,-1 0,0 0,-8 6,12-11,-1 1,0-1,-1 0,1 0,0-1,-1 1,1-1,-1 0,1 0,-1 0,1-1,-4 1,0-1,-1 0,0-1,1 0,-1 0,1 0,-1-1,1-1,0 1,0-1,0-1,0 1,0-1,1-1,0 0,0 0,-6-5,-16-15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3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4.7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5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6.0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7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6:35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6540 1084,'-122'2,"-863"35,90-1,-60 1,65-9,128-13,153-15,150-12,137-7,-15-14,204 10,131 22,0 1,-1 0,1-1,-1 1,1 0,-1 1,1-1,0 0,-1 1,1-1,0 1,-1 0,1 0,0 0,0 0,-1 0,1 0,0 1,0-1,-1 2,0 1,1-1,0 1,0 0,0 0,1 0,0 0,-1 0,1 0,0 1,1-1,-1 0,1 4,-3 32,2 0,2 0,1 1,3 6,-1-4,28 276,20 167,105 884,-37-336,-39-179,-38 27,-40-273,-65 505,44-961,-6 0,-37 125,-4-10,51-199,4 0,-1 64,11-130,-1 2,1-1,0 1,-1-1,2 1,-1-1,0 1,1-1,0 1,0-1,0 0,1 0,0 1,0 1,0-5,-1 0,0 1,0-1,1 0,-1 0,1 0,-1 0,1 0,0 0,-1 0,1 0,0-1,0 1,-1-1,1 1,0-1,5 1,0-1,0 1,0-1,0-1,0 1,5-2,191-43,275-79,311-84,212-55,5194-1281,-5519 1388,-164 38,-158 33,-308 74,102-26,9-10,-145 43,40-17,-50 20,0 0,0 0,-1 0,1 0,0-1,-1 1,1-1,-1 1,0-1,1 1,-1-1,0 0,0 0,0 0,0 1,0-1,-1 0,1 0,0 0,-1 0,1-2,1-11,0 1,1-1,1 1,1-1,0 1,0 0,2 1,5-10,14-20,1 2,3 1,25-37,-36 47,-1 0,-1 0,-2-2,11-32,-15 26,-2 0,-1 0,-2-1,-2 0,-1-8,1-301,-40-273,-131-815,60 816,-78-197,63 395,16 129,87 244,-3 1,-1 1,-3 1,-1 1,-24-28,28 48,-1 1,-1 1,-1 1,-1 2,-1 0,-27-14,1 0,-5-8,-311-252,303 247,-1 2,-3 4,-1 3,-22-6,-66-22,-85-20,152 56,-2 4,-2 5,-58-5,114 21,-1 2,1 2,-1 2,1 2,0 1,-1 2,2 2,-1 2,-33 13,-6 11,-20 14,23-11,-42 13,-79 17,-37-1,-200 38,315-77,-437 95,-33-20,440-88,76-9,-9 5,80-10,-1 1,1 0,0 0,-1 0,1 0,0 1,-1 0,1-1,0 1,0 0,1 1,-1-1,0 0,1 1,-1-1,1 1,0 0,0 0,-1 1,-3 7,0 1,1-1,0 1,-2 11,0-2,-147 400,137-370</inkml:trace>
  <inkml:trace contextRef="#ctx0" brushRef="#br0" timeOffset="2130.421">2538 10094,'1'-10,"0"0,0 0,1 0,0 0,1 1,0-1,1 1,3-9,10-13,17-27,-8 15,1-5,-13 20,1 1,2 1,1 0,13-13,-12 15,0-1,12-21,-11 16,-17 25,0 1,0 0,1 1,-1-1,1 1,0-1,0 1,0 0,0 0,0 1,1-1,-1 1,1 0,0 0,0 1,-1-1,1 1,0 0,0 1,4-1,-5 1,0 0,0 0,-1 1,1 0,0 0,0 0,0 0,0 0,-1 1,1-1,-1 1,1 0,-1 0,0 1,1-1,-1 1,0-1,-1 1,1 0,0 0,-1 0,0 0,1 1,-2-1,1 1,1 1,7 23,-2 0,0 0,-2 0,-1 1,-1 0,-1 6,-1-8,10 150,-8 86,-4-213,1-69,0 0,2 0,0 0,2 0,0 1,1-2,17-44,5-4,-11 28,76-158,-91 194,0-1,0 1,1-1,0 1,0 0,0 0,0 0,4-2,-6 5,0 0,0 0,0 0,0 0,0 0,0 0,0 1,1-1,-1 1,0-1,0 1,1-1,-1 1,1-1,-1 1,0 0,1 0,-1 0,0 0,1 0,-1 0,1 0,-1 0,0 1,1-1,-1 1,0-1,1 1,-1-1,0 1,0-1,1 1,-1 0,1 1,3 3,-1 0,1 1,-1-1,0 1,-1 0,1 0,-1 1,0-1,1 7,4 5,168 421,0 66,-174-500,42 135,-1 18,-32-113,-3 0,-2 0,-2 0,-2 1,-3 37,1-75,-1-1,0 1,0-1,-1 1,0-1,0 0,-6 8</inkml:trace>
  <inkml:trace contextRef="#ctx0" brushRef="#br0" timeOffset="3415.316">5246 10573,'-27'-160,"-31"-182,-33-164,-67-351,-114-639,271 1495,0-4,0-1,0 1,0 0,1 0,0 0,0 0,0 0,1-3,-1 8,0 0,0 0,0-1,1 1,-1 0,0-1,0 1,1 0,-1 0,0-1,0 1,1 0,-1 0,0 0,1 0,-1-1,0 1,1 0,-1 0,0 0,1 0,-1 0,0 0,1 0,-1 0,0 0,1 0,-1 0,0 0,1 0,-1 0,0 0,1 0,-1 0,23 12,94 73,-105-78,-1 0,0 2,-1-1,0 1,0 1,-1 0,0 0,-1 0,0 1,-1 1,0-1,0 1,-2 0,1 1,-2 0,1-1,-2 1,0 1,0-1,0 13,17 130,7 67,-20-170,2-1,9 29,8 36,-19-73,14 70,-5 1,-5 1,-5 13,-8-23,-4-1,-8 27,7-86,-3 0,-1 0,-2-1,-2-1,-2 0,-8 11,19-42,0-1,-2 0,0 0,-3 3,-6 3</inkml:trace>
  <inkml:trace contextRef="#ctx0" brushRef="#br0" timeOffset="7027.928">2730 2258,'-13'-1,"0"2,0-1,0 2,0-1,1 2,-1 0,0 0,1 1,0 1,0 0,1 1,-1 0,1 1,-9 7,-32 24,-1-2,-1-3,-2-1,-2-4,0-1,-6-2,18-13,0-3,0-1,-1-3,1-1,-1-3,0-1,-13-4,24 0,1-1,0-2,-4-2,5 1,0 1,0 1,-8 2,30 3,0 1,0 0,0 0,0 2,0-1,0 2,-1 0,9-2,1 0,0 0,0 0,0 1,0-1,0 1,1 0,-1 0,0 0,1 0,-1 0,1 1,0-1,0 1,0 0,0-1,0 1,1 0,-1 0,1 0,0 0,0 0,0 1,0-1,0 0,1 0,-1 3,0 29,1 1,1-1,3 1,2 7,4 58,-2 478,-9-384,1-191,0 1,1-1,-1 0,1 0,0 0,1 1,-1-1,1 0,-1-1,1 1,0 0,1 0,-1-1,1 1,-1-1,1 0,0 0,1 0,8 8,1-1,0 0,1-1,4 1,28 20,-13-2,0 1,6 10,11 10,-47-46,1 0,-1 0,1 0,-1 0,1-1,0 0,0 0,0 0,1 0,-1-1,0 1,0-1,1 0,-1 0,1-1,-1 1,1-1,-1 0,1-1,-1 1,1-1,-1 1,1-1,-1-1,0 1,1 0,-1-1,0 0,0 0,2-2,12-8,0-1,-1 0,0-1,-1-1,12-16,-3 6,194-170,-70 65,-128 111,-1-1,0 0,-2-2,0 0,-2-2,11-19,-13 19,1 2,1 0,0 1,2 0,1 2,0 0,1 1,1 1,1 1,9-5,-27 18,0 1,0-1,-1 0,1 0,-1 0,0-1,0 1,0-1,0 0,-1 0,1 0,-1 0,0 0,0 0,-1-1,1 1,0-4,1-8,-1 0,0-1,-1 0,-1-7,2-36,22-222,-11-222,-18 453,0 33</inkml:trace>
  <inkml:trace contextRef="#ctx0" brushRef="#br0" timeOffset="8783.214">6013 2138,'-37'-1,"1"1,-1 1,-5 2,32-2,-1 1,1 0,0 0,0 1,0 0,1 1,-1 0,1 1,-7 4,13-7,0 1,0-1,0 1,1 0,-1-1,1 1,-1 1,1-1,0 0,0 0,1 1,-1-1,1 1,0-1,-1 1,1 0,1-1,-1 3,-1 9,2 1,-1-1,2 0,1 4,-1 46,-14 67,5 1,11 121,-2-221,2 0,1 1,1-1,2-1,2 1,1-1,3 6,-11-33,1 0,-1 0,1-1,0 1,0-1,1 1,-1-1,1 0,0-1,0 1,0-1,0 1,1-1,-1 0,1-1,0 1,0-1,0 0,0 0,0-1,0 1,1-1,-1 0,1-1,-1 1,0-1,1 0,-1-1,4 0,17-3,0-1,-1-1,0-2,0-1,18-9,11-2,256-84,-298 100,0-1,-1 0,1-1,-1-1,0 0,-1 0,1-1,8-8,-13 10,-1 0,0-1,0 1,0-1,0 0,-1 0,-1-1,1 1,-1-1,0 0,-1 0,0 0,0 0,0-2,2-24,-2 0,-1 0,-1 0,-2 0,-2 1,-5-26,4 40,0 0,-2 1,0 0,0 0,-2 0,0 1,-1 1,-1 0,0 0,-2 1,1 0,-2 1,0 1,0 0,-1 1,-1 0,0 1,-1 1,0 1,0 0,-1 2,-4-2,-23-5,0 3,-7 0,-67-18,71 12,29 9</inkml:trace>
  <inkml:trace contextRef="#ctx0" brushRef="#br0" timeOffset="10569.025">7210 4031,'-3'1,"0"0,0 1,0 0,0 0,0 0,1 0,-1 0,0 1,1-1,0 1,-1-1,1 1,-1 1,-7 8,-181 194,150-156,1 3,3 1,-9 20,40-62,1-1,0 1,1 0,0 1,1-1,0 1,1 0,1 0,0 3,0 29,2-1,2 4,0-5,3 40,3 0,3-1,5 0,21 65,-33-133,0 0,0-1,1 0,1 1,0-2,1 1,3 2,-7-10,-1-1,1 0,1 0,-1 0,0-1,1 1,0-1,-1 0,1-1,0 1,1-1,-1 0,0 0,1-1,-1 1,1-1,-1 0,1-1,0 1,0-1,10-1,-1-1,0 0,0-1,0 0,-1-2,1 1,-1-2,0 0,0 0,5-5,23-14,-1-2,20-20,-28 22,-2-2,-1-1,-1-1,-1-1,-2-2,12-19,-27 32,0-1,-1 0,-1-1,-1 0,-1 0,-1-1,-1 1,-1-1,-1-1,0 1,-2 0,-1-1,0 1,-4-15,3 30,-1 0,-1 0,0 0,0 0,0 1,0-1,-1 1,0 0,-1 0,1 0,-1 0,-4-2,-16-23,-192-259,142 193,40 45,18 26,-2 1,-2-2,16 20,-1 2,1-1,-1 0,-1 1,1 0,-1 1,0-1,0 1,0 0,-2 0,-10-2</inkml:trace>
  <inkml:trace contextRef="#ctx0" brushRef="#br0" timeOffset="11591.771">2586 5109,'-15'2,"1"0,0 0,-1 2,1 0,1 0,-1 1,0 1,-4 3,-9 3,-107 48,-70 45,-124 87,242-140,44-27,-38 21,1 4,3 3,-54 51,110-86,0 1,1 1,1 1,1 1,1 0,1 1,1 1,1 0,2 1,0 0,1 1,2 0,0 1,2-1,1 2,0 10,2 0,2 0,2 0,1 0,1 0,3 0,1 0,2-1,1 0,15 35,-14-45,1-1,1 0,1-1,1 0,1-1,1-1,8 7,-12-16</inkml:trace>
  <inkml:trace contextRef="#ctx0" brushRef="#br0" timeOffset="12287.133">2515 6020,'0'-4,"-4"-6,-2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09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5222 74,'-325'-4,"-18"-3,-134-5,196 4,-2223-34,2437 42,-31 0,-1 3,-62 13,145-14,1 1,0 1,0 0,0 1,1 1,-1 0,1 1,1 1,0 0,0 1,0 0,1 1,0 0,1 1,0 0,-7 11,2 1,1 0,1 1,2 1,0 0,1 1,2 0,1 0,0 1,2 4,-83 491,47-243,-59 243,61-364,-7-1,-21 36,40-116,4 2,3 1,3 0,3 10,1 22,5 0,5 80,17 67,12-2,21 57,52 241,116 344,-205-865,4 17,3 0,1-2,9 14,-22-56,-1 0,1 0,1-1,-1 0,1 0,0 0,0 0,1-1,0 0,0 0,0 0,1-1,-1 0,1 0,0 0,0-1,0 0,4 0,12 3,1-2,0 0,0-2,0 0,6-2,16 2,731 59,-37-4,425-13,-682-50,190-36,-196-20,-346 37,-2-5,69-28,-139 35,0-3,-1-2,-2-3,-1-2,-2-3,42-36,168-125,-90 69,-4-6,19-33,-115 95,21-31,-68 72,-2-2,-1 0,-1-2,15-34,-17 21,-2 0,-2-1,-2 0,-2-1,-3-1,-1 0,-3-7,2-75,-7-1,-6-17,-8-30,-7 2,-8 0,-8 1,-8 3,-7 1,-8 3,-13-10,-6-8,-70-163,121 290,-3 2,-2 1,-3 2,-3 2,-18-20,-127-165,116 144,-5 4,-34-31,89 105,-5-7,-1 1,-1 2,-1 0,-14-7,-22-13,-56-48,109 80,14 8,19 12,-8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11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1584,'1'-10,"0"0,1 0,0 0,0 1,1-1,0 1,1-1,4-6,4-14,2-6,118-291,-85 222,5 3,10-7,130-198,65-63,-250 361,4-6,0 1,1 0,11-9,-20 20,0 0,0 0,0 1,1 0,-1 0,1-1,-1 2,1-1,0 0,0 1,0 0,0 0,0 0,0 0,0 1,0-1,0 1,0 0,1 1,-2-1,-1 1,0 0,0-1,0 1,0 0,0 0,0 1,-1-1,1 0,0 1,0-1,-1 1,1-1,-1 1,0 0,1-1,-1 1,0 0,0 0,0 0,0 0,0 0,-1 0,1 1,0 0,1 8,1 1,-2-1,1 0,-1 7,-1 19,-1 1,-1-1,-7 29,-27 112,19-104,3 2,-2 47,15-104,-2 47,3-63,0 1,0 0,1 0,0 0,-1-1,1 1,0 0,1-1,-1 1,1-1,0 1,-1-1,1 0,1 1,-2-3,0 0,0 0,0-1,0 1,0 0,1-1,-1 1,0-1,0 1,0-1,1 0,-1 0,0 1,1-1,-1 0,0 0,0 0,1 0,-1 0,0-1,1 1,-1 0,0 0,0-1,1 1,-1-1,0 1,0-1,0 0,0 1,0-1,0 0,0 0,1-1,4-2,0-1,-1-1,0 1,0-1,2-2,7-14,-1-1,-1 0,0-1,-2-1,-1 1,3-18,15-37,-14 49,1 1,1 0,1 2,2-1,17-19,-34 45,1 0,0-1,0 1,0 0,0 0,0 1,0-1,0 0,0 1,1-1,-1 1,1 0,-1 0,1 0,0 0,-1 0,1 0,0 1,0-1,-1 2,0-1,0 0,0 1,0-1,0 1,0 0,-1 0,1-1,0 1,0 1,-1-1,1 0,-1 0,1 0,-1 1,1-1,-1 1,0-1,0 1,0 0,0-1,0 1,0 0,0 0,0 0,-1-1,1 2,5 19,-2-1,0 1,-1 0,-1 0,-1 0,-1 0,-2 19,0 5,-1 506,3-531</inkml:trace>
  <inkml:trace contextRef="#ctx0" brushRef="#br0" timeOffset="1591.119">2301 1369,'0'-92,"-3"1,-16-87,4 61,6-1,6-1,4-12,0 37,0 74,2 0,0 0,1 0,1 0,6-17,-9 34,-1 0,1-1,0 1,-1 0,1 0,1 0,-1 1,0-1,1 0,-1 1,1 0,0-1,0 1,0 0,0 0,0 1,0-1,1 1,-1-1,1 1,-1 0,1 1,-1-1,4 0,11-1,0 1,0 1,1 0,11 3,9-1,-2 1,0 2,-1 1,0 2,0 1,0 2,-1 2,-1 1,0 1,24 17,-45-25,-1 1,0 0,-1 0,0 2,0-1,2 4,-9-8,1 0,-1 0,0 1,0 0,-1 0,0 0,0 0,0 0,-1 0,0 1,0 0,0-1,-1 1,0 1,2 63,-3 0,-6 42,4-104,0 1,-1 0,0 0,0-1,-1 0,0 1,-1-2,0 1,-1 0,1-1,-2 0,-5 6,-8 8,-1-1,-1-1,-18 13,32-27,-14 11,0 0,-1-2,-7 3,20-14,0 0,0 0,0 0,0-1,0-1,0 0,-1 0,1-1,-1-1,-3 1,3-2,-1 1,1-2,0 1,0-1,0-1,0 0,0-1,0 0,1-1,0 0,0 0,-3-3,-7-5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19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0,'74'0,"644"1,-22 4,2223 110,-2601-92,-266-20,-39-4,-18-4,-20-2,13 7,1 0,-1 0,0 1,0 1,1 0,-1 0,1 1,-1 1,1 0,0 0,1 1,-1 0,1 1,0 1,-2 1,-21 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3:26.6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1292 0,'-9'2,"0"-1,0 2,1-1,-1 1,1 1,-1-1,1 1,0 1,0 0,-2 1,3-1,-26 17,1 1,1 1,1 2,1 1,-6 9,-127 157,119-140,-114 158,-111 204,156-211,25-41,58-109,3 2,3 0,2 2,2 0,4 1,1 1,4 0,-3 42,12-71,1 0,1 0,2-1,1 1,1-1,2 0,1 0,5 10,22 53,44 82,-36-85,108 229,90 128,-230-427,-3-6,0-1,1 0,0 0,9 9,-15-19,0 0,1 0,-1 0,0-1,1 1,0-1,0 0,0 0,0 0,0 0,0-1,0 1,0-1,1-1,-1 1,0 0,1-1,-1 0,3 0,18-2,0-2,0 0,0-1,0-2,8-4,1 1,204-69,1164-482,-1368 547,32-17,-61 29,-1-1,1-1,-1 1,1 0,-1-1,0 0,-1 0,1 0,-1-1,1 1,-1-2,-1 1,-1 0,0 0,0-1,-1 1,1 0,-1-1,0 1,-1 0,1 0,-1-1,0 1,0 0,-1-2,-3-24,3 7,0 0,-1 0,-2 0,0 1,-2 0,-1-1,-16-48,1-8,10 33,-2 0,-1 1,-3 1,-2-1,18 40,-1-1,0 1,-1 0,1 0,-1 0,0 1,0 0,-1 0,0 0,0 1,0-1,0 1,-1 1,0-1,1 1,-1 0,-1 1,-10-3,-1 1,1 1,-1 1,0 0,0 1,-5 2,-548 3,548-3,1 1,0 0,0 2,0 1,-18 6,-24 12,-17 10,34-13,44-19,-4 3,1-1,-2 0,1-1,0 0,0 0,-6 0,14-2,0 0,0 0,-1 0,1 0,0 0,0 0,-1 1,1-1,0 0,0 0,-1 0,1 0,0 0,0 0,-1 0,1 0,0-1,0 1,0 0,-1 0,1 0,0 0,0 0,-1 0,1 0,0 0,0-1,0 1,0 0,-1 0,1 0,0 0,0-1,0 1,0 0,0 0,-1 0,1-1,0 1,0 0,0 0,0 0,0-1,0 1,0 0,0 0,0-1,0 1,0 0,0 0,0-1,0 1,0 0,0 0,0-1,0 1,5-6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20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59,'399'-36,"-391"35,368-16,127 12,830 42,26 60,-1084-71,-248-24,-38-4,-42-2,21 3,0 1</inkml:trace>
  <inkml:trace contextRef="#ctx0" brushRef="#br0" timeOffset="711.287">863 922,'16'0,"0"-1,0 0,-1-1,1-1,1-1,45-8,248-45,219-33,2534-282,-2771 352,8 11,-288 9,1 1,-1 0,1 0,-1 1,1 1,-1 0,8 4,0-5,-8-1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3:00.8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11551 3290,'-356'-62,"-9"-1,-941-154,910 169,-294 6,-397 40,955 3,-546 0,673-1,0 0,-1 0,1 1,0-1,0 1,-1 0,1 1,0-1,0 1,0 0,0 0,-2 2,5-2,0 0,-1 0,1 1,0-1,0 1,0-1,0 1,1 0,-1-1,1 1,-1 0,1 0,0 0,0 0,1 0,-1 1,0-1,1 0,0 0,0 0,0 3,1 12,0-1,1 0,1 0,5 15,-2-5,48 276,-13 2,-9 59,2 489,-41-498,-30 151,-4-216,-23 39,18-95,-62 230,47-220,-7 106,59-284,4 1,3 0,2 0,6 33,-6-98,0 0,0 1,1-1,-1 0,1 0,-1 1,1-1,0 0,-1 0,1 0,0 0,0 0,1 0,-1 0,0 0,1 0,-1-1,1 1,-1-1,1 1,0-1,0 1,0-1,0 0,0 0,0 0,1 1,7 0,-1-1,1 0,-1 0,1-1,0 0,-1 0,1-1,4-1,207-31,316-48,288-38,797-76,-848 133,96 34,-370 41,-105 22,-122 6,148 46,251 91,-325-83,-327-90,0 0,1-1,-1-1,1 0,0-2,6-1,-21 0,1-1,-1 1,1-2,-1 1,0-1,1 0,-1 0,0 0,0-1,0 0,-1-1,1 1,-1-1,0 0,1 0,-2-1,1 1,-1-1,1 0,-1 0,2-4,4-8,0 0,-2-1,1 0,-2 0,-1-1,0 0,-1 0,2-16,-1-20,-3-1,-2-28,2-60,18-125,23-235,15-187,82-1228,-90-14,-62 1440,11 487,0 1,0-1,0 0,-1 0,0 1,0-1,-1 0,1 1,-1-1,-3-4,3 7,1 1,-1 0,0-1,0 1,0 0,-1 0,1 0,0 1,-1-1,1 0,-1 1,0 0,1-1,-1 1,0 0,0 0,0 1,0-1,0 1,0-1,0 1,0 0,-7 0,1 0,-1 1,1 0,0 1,-1 0,1 0,0 1,0 0,-5 3,-20 10,-25 15,51-26,-140 85,-86 72,-33 22,80-68,-109 44,236-131,-242 121,-11 23,195-95,-29 30,-79 52,176-130,-1-3,-2-1,-1-4,-7 1,-65 18,-33 2,107-31,0-2,-1-3,0-1,-7-4,28-1</inkml:trace>
  <inkml:trace contextRef="#ctx0" brushRef="#br0" timeOffset="2658.442">9178 5878,'0'0</inkml:trace>
  <inkml:trace contextRef="#ctx0" brushRef="#br0" timeOffset="5210.586">13085 14145,'-417'34,"-423"25,-411 14,-2094 36,-11-181,2481 11,178-3,151 7,128 5,104 7,233 33,-549-98,565 95,-8-7,55 16,1 0,-1-2,2 0,-1-1,1 0,-8-7,20 13,0 0,0 0,1-1,-1 1,1-1,0 0,0 0,0 0,0 0,1 0,-1-1,1 1,1-1,-1 0,0 1,1-1,0-1,-1-13,2 0,0 1,1-1,3-16,-1 4,25-271,41-416,34-368,16-231,321-4047,-379 4597,-5 27,-19 180,-17 156,-10 126,-11-24,-5 184,2 52,2-1,3 1,4-11,14-82,6 1,9-3,-33 153,1 0,1 0,0 1,0-1,0 1,1 0,0 0,0 0,1 0,0 1,0 0,0 0,1 0,0 0,0 1,2-1,6-1,-1 0,1 0,0 1,1 1,0 1,-1 0,1 0,1 2,10-1,236-19,368-8,342 6,4177 111,-4460-52,-107-11,-134-16,0-20,139-34,388-92,-3-39,-537 95,1364-208,-893 211,-506 67,106 21,-182 17,-232-15,-1 3,-1 5,25 11,-67-14,-1 2,-1 2,34 20,-71-36,0 0,0-1,0 0,0 0,1-1,-1-1,1 0,0 0,82 0,-53-2,418-12,75-1,-525 13,1 1,-1 1,1 0,-1 0,0 0,1 1,-1 0,0 0,0 1,0 0,0 0,1 2,-4-2,0 0,0 1,-1-1,0 1,1-1,-1 1,-1 0,1 1,-1-1,1 0,-1 1,0-1,-1 1,1 0,-1-1,0 1,0 0,0 0,-1 4,4 39,-3-1,-3 22,-15 122,-33 134,-38 147,46-256,-151 822,37 17,19 678,117-1414,-13 105,-19-3,-52 170,-71 144,-32-9,-206 459,277-807,16 7,18 4,2 81,60-235,11 1,9 1,11 37,8-189,-3 0,-5-1,-3 0,-10 29,15-84,-1 0,-2 0,0-2,-2 1,-1-1,-2-1,0 0,-2-1,-18 21,24-35,0 0,-2-1,1-1,-1 0,0 0,-5 1,-88 40,42-22,-5 5,-1-4,-2-2,-21 2,-329 78,-248 8,50-48,-3-28,-1-26,0-28,-84-35,186-14,147-6,260 44,2-4,-67-30,138 42,0-2,-30-19,51 27,18 10,-1 0,0 0,0 0,-1 1,1 0,0 0,0 0,-1 0,1 0,0 1,-1 0,1 0,-1 0,1 1,0-1,-1 1,1 0,0 0,0 1,-1-1,-2 2,-5 4</inkml:trace>
  <inkml:trace contextRef="#ctx0" brushRef="#br0" timeOffset="6701.833">8556 5566,'2'-28,"2"0,1 1,2-1,0 1,2 0,12-24,19-40,4 2,20-27,24-45,-72 130,2-8,3 1,0 1,3 1,4-3,-26 36,0 1,0 0,0-1,1 1,-1 0,1 1,-1-1,1 0,-1 1,1-1,0 1,0 0,0-1,-2 2,-1 0,1 0,0 0,0 0,-1 0,1 0,0 0,-1 0,1 0,0 0,0 1,-1-1,1 0,0 0,-1 1,1-1,0 0,-1 1,1-1,-1 1,1 0,1 0,-1 0,0 1,0-1,-1 1,1-1,0 1,0-1,-1 1,1 0,-1-1,1 1,-1 0,0 0,4 30,-2 0,-2 0,-1 0,-1 3,-1 39,2-10,-1 1,5 33,-3-96,1 1,-1 0,1 0,-1-1,1 1,0 0,0-1,0 1,0-1,0 1,1-1,-1 0,1 0,-1 1,1-1,0 0,0 0,0 0,0-1,0 1,1-1,-1 1,0-1,0 0,0-1,0 1,0-1,0 0,0 1,0-1,0 0,0 0,0 0,0 0,0-1,0 1,0 0,0-1,0 1,0-1,-1 0,1 0,0 0,0 0,-1 0,1 0,0 0,-1 0,1-1,-1 1,0-1,1 1,0-2,13-18,-1-1,0 0,-2-1,0-1,4-14,18-56,-24 62,1 1,2 1,14-26,-6 17,-16 28,1 0,0 0,0 0,1 1,1 0,0 1,2-3,-9 11,-1 0,1 1,0-1,0 0,0 0,0 0,0 1,0-1,1 1,-1-1,0 1,0-1,0 1,0 0,1-1,-1 1,0 0,0 0,1 0,-1 0,0 0,0 0,1 0,-1 1,0-1,1 1,0 0,0 0,0 0,-1 1,1-1,0 0,-1 1,1 0,-1-1,0 1,1 0,-1 0,0 0,0 0,0 0,4 10,-1 0,0-1,-1 1,2 13,39 302,4 20,-39-305</inkml:trace>
  <inkml:trace contextRef="#ctx0" brushRef="#br0" timeOffset="8188.83">10616 5566,'3'-76,"2"0,4 1,4 0,2 0,5-3,42-122,23-37,-74 204,-2-1,2-14,-5 17,2 1,1 0,3-6,-11 33,0 1,1-1,-1 1,0-1,1 1,-1 0,1 0,0 0,-1 0,1 0,1 0,-2 1,0 0,0 1,0-1,0 1,0-1,0 1,0 0,0-1,0 1,0 0,0 0,0 0,0 0,0 0,1 0,-1 0,0 0,0 0,0 0,3 2,-1-1,1 1,-1 0,0 0,1 0,-1 0,0 1,-1-1,1 1,0 0,-1 0,1 0,0 1,24 35,-3 0,20 42,-16-29,18 46,-42-92,-1 0,0 1,0-1,-1 1,0-1,0 1,-1-1,1 1,-2 0,1 0,-1 0,0 0,0 0,-1-1,1 1,-2 0,1 0,-1-1,0 1,0-1,-1 1,-1 1,-2 2,0 0,0-1,-2 0,1 0,-1 0,0-1,-1 0,0-1,0 1,0-2,-1 0,-8 4,-17 8,-1-2,0-1,-1-2,-1-1,0-2,-1-2,1-2,-2-1,1-2,-6-2,21-1</inkml:trace>
  <inkml:trace contextRef="#ctx0" brushRef="#br0" timeOffset="20285.85">2925 11101,'39'-1,"1"-2,-1-2,0-2,4-2,154-46,-66 17,-30 10,27-7,1 5,14 3,-83 23,-39 3</inkml:trace>
  <inkml:trace contextRef="#ctx0" brushRef="#br0" timeOffset="23676.016">4051 10862,'2'187,"1"-16,-7 0,-16 78,-23-3,20-137,6 2,0 60,-7 132,7-118,8 33,10-191,-2-1,0 1,-2-1,-1 1,-1-1,-8 21,10-39,0 0,-1 0,0 0,0-1,-1 1,0-1,-6 6,9-11,0 0,0 0,0 0,0 0,-1-1,1 1,0-1,-1 1,0-1,1 0,-1 0,0 0,0 0,1-1,-1 1,0-1,0 0,0 1,0-1,0-1,1 1,-1 0,0-1,-2 0,-27-9,1-1,1-2,-5-4,6 3,0 2,0 1,-20-5,-93-20,32 6,0 6,-36-1,-61 3,-170 4,142 18,-173 3,241 8,69-3,-25-4,116-4,5 0,-1 1,1-1,-1 0,1-1,-1 1,1 0,0-1,-1 1,1-1,-1 0,2 0,1 0,-1 1,1-1,-1 0,1 0,0 1,0-1,-1 0,1 0,0 1,0-1,0 0,0 0,0 0,0 0,0 1,0-1,0 0,0 0,0 0,0 1,1-1,-1 0,0 0,1 1,-1-1,0 0,1 0,-1 1,1-1,-1 1,1-1,-1 0,1 1,17-29,1 1,13-15,13-17,-38 49,-1-1,-1 1,0-1,-1-1,2-8,14-34,-8 24,0 0,-3-1,0 0,-2 0,-2-1,-1 0,-1 0,-2 0,-1-15,-2-873,3 911,-1 1,1-1,1 1,0 0,0 0,1 0,0 0,0 0,1 0,5-7,-8 13,0 1,1 0,-1 0,1-1,0 1,0 0,0 0,0 1,0-1,0 0,0 1,0-1,1 1,-1 0,0 0,1 0,-1 0,1 0,0 0,-1 1,1-1,0 1,-1 0,1 0,0 0,-1 0,1 0,0 0,-1 1,1-1,0 1,-1 0,1 0,-1 0,1 0,-1 0,0 1,0-1,1 1,-1-1,7 5,1-1,-1-1,1 0,0 0,0-1,0-1,1 1,-1-2,5 1,19 0,-1-1,12-2,0-1,-25 2</inkml:trace>
  <inkml:trace contextRef="#ctx0" brushRef="#br0" timeOffset="25660.782">3236 10886,'-5'1,"-1"1,1 0,-1 0,1 0,0 1,0-1,0 1,0 1,-2 1,-12 7,-72 37,-1-4,-3-4,-1-4,-2-4,-30 3,58-21,7-2,1 3,-36 16,27-13,58-17,0 1,0 0,0 1,1 1,0 0,0 1,-11 6,14-6,0-1,-1 0,1 0,-1-1,0 0,0-1,0 0,0 0,-1-1,1-1,-1 0,1 0,-6-1,-5 0</inkml:trace>
  <inkml:trace contextRef="#ctx0" brushRef="#br0" timeOffset="28358.697">10712 11365,'-245'-2,"-347"8,478 3,0 5,-103 26,49 3,-95 40,236-72,0 0,1 2,0 1,1 2,1 0,0 1,-44 39,-19 21,-1 1,81-72,1 0,-1 0,1 1,0-1,1 1,0 1,0-1,0 1,1 0,0 1,2-4,0 0,1 0,-1 1,1-1,1 0,-1 1,1-1,0 1,0-1,1 1,-1-1,1 1,1-1,-1 0,1 1,0-1,0 0,25 55,14 21,15 30,-6 9,-6 2,20 92,-9 19,-10 6,-34-138,0 4,-11-102,1-1,-1 0,1 1,0-1,-1 0,1 0,0 1,0-1,0 0,1 0,-1 0,0 0,1 0,0-1,-1 1,1 0,0-1,0 1,0-1,-1 0,2 1,-1-1,2 1,-1-2,0 1,0 0,0-1,0 0,1 0,-1 0,0 0,0 0,0-1,1 1,-1-1,0 0,0 0,0 0,0 0,0-1,1 0,-1 0,13-7,1 0,-1 1,1 0,1 2,-1 0,1 1,0 1,0 0,12 1,150-2,-84 4,91-12,-76-6,-1-4,-1-6,31-15,311-130,-324 120,194-74,270-78,-559 195,-1 0,0-3,-1 0,-1-2,0-1,-1-2,-1 0,-1-2,-1-1,9-10,-18 14,-1 0,0-1,-2 0,0-1,-1 0,0-4,-5 8,0-1,-2 1,0-1,-1 0,0-1,-2 1,0-1,-1-9,-2-1,-1-1,-1 1,-2 0,-1 1,-1-1,-11-25,10 35,-2 0,0 0,-1 1,0 0,-1 1,-1 0,-1 1,-9-8,10 12,1 0,-2 0,1 1,-2 1,1 0,-1 1,0 1,-8-3,14 5,0 0,0-1,0 0,1 0,0-1,0 0,1-1,0 0,0 0,1 0,-2-4,2 3,-1 0,0 1,0 0,0 0,-1 1,-1-1,1 2,-1-1,0 1,0 1,-3-1,-26-8,-1 2,-29-5,-9-3,42 13,1 1,-2 1,1 2,0 2,-23 2,-60-3,-39-20,147 21,1 1,0-1,0-1,0 0,0 0,0-1,0 0,1 0,-1-1,-7-4,3 0</inkml:trace>
  <inkml:trace contextRef="#ctx0" brushRef="#br0" timeOffset="38051.678">12054 7603,'0'1743,"-12"-1457,-1 10,14-241,-4 0,-1 0,-3 0,-7 25,-29 134,10 1,10 2,9 1,10 32,1-141,-4-1,-6 1,-5 8,16-108,0 0,0 0,-1-1,0 1,0-1,-1 0,0 0,0 0,-1 0,0-1,-1 0,0 0,-2 2,3-4,-1 0,0-1,0 0,0 0,0 0,-1-1,0 0,1 0,-1-1,0 0,0 0,-1 0,1-1,0 0,0-1,-4 1,-33-1,22-1,0 2,0 0,-3 2,24-3,-1 0,1 1,0-1,0 0,-1 0,1-1,0 1,-1 0,1 0,0-1,0 1,0 0,-1-1,1 0,0 1,0-1,0 1,0-1,0 0,0 0,0 0,0 0,0 0,0 0,1 0,-1 0,0 0,1 0,-1 0,0 0,1 0,0 0,-1-1,1 1,0 0,-1 0,1-1,0 1,0 0,0-1,0 1,0 0,-1-16</inkml:trace>
  <inkml:trace contextRef="#ctx0" brushRef="#br0" timeOffset="41042.1">12006 9688,'-1316'-10,"-604"-5,1324 38,-2 26,32-2,210-30,-27 3,215-5,-45 15,-36 17,-220 34,288-53,1 9,1 7,-23-4,55-6,-1-6,-51-1,83-17,0-6,-105-10,132-6,63 8,-1 0,1 2,-25 1,50 1,0 0,-1 0,1 0,0 0,-1 0,1 0,0 1,-1-1,1 1,0-1,0 1,0-1,-1 1,1 0,0-1,0 1,0 0,0 0,0 0,0 0,0 0,0 0,1 0,-1 0,0 1,0 0,1 0,-1 0,1 0,0 1,-1-1,1 0,0 0,1 0,-1 1,0-1,0 0,1 0,0 0,0 2,4 9,1 0,0 0,1 0,5 7,-8-15,1 6,1 0,-1 0,-1 0,0 1,-1-1,0 1,-1 0,0 0,0 8,0 22,-2 1,-3 5,1 26,2 69,0-123</inkml:trace>
  <inkml:trace contextRef="#ctx0" brushRef="#br0" timeOffset="174156.415">16223 11270,'-50'0,"-1"2,0 2,-1 3,32-4,1 2,-1 0,1 2,0 0,0 1,0 1,1 0,1 2,-2 1,10-5,-1 2,1-1,0 1,1 1,0 0,0 0,-2 5,-44 80,45-78,-65 137,24-48,47-100,0 1,0-1,1 0,0 1,0-1,1 1,0 0,0 0,0-1,1 1,0 0,0 0,1 0,0 1,1 0,0 0,1 0,0-1,0 1,1-1,0 0,0 0,1 0,0-1,0 0,4 4,14 16,1-2,2-1,0-1,1-1,1-1,1-1,1-2,0-1,18 6,15 0,1-1,1-4,20 1,-49-11</inkml:trace>
  <inkml:trace contextRef="#ctx0" brushRef="#br0" timeOffset="174805.145">16248 12300,'1'-29,"-2"0,0 1,-2-1,-2 1,0-1,-10-25,-17-32,15 42,1-2,-5-32,2-2,8 41,2-2,2 1,2-1,1-16,3 13,0-17,5-41,3 74,-6 26,0 0,0-1,0 1,0-1,0 1,-1-1,1 1,-1-1,0 1,0-1,0 0,0 1,0-1,0 1,-1-1,1 1,-1-1,0 1,0-1,0 1,0-2,-8-3</inkml:trace>
  <inkml:trace contextRef="#ctx0" brushRef="#br0" timeOffset="176918.02">12030 9448,'469'-8,"92"10,909 15,21 38,-1062-22,-265-8,18 12,-8-2,318 49,203 40,-591-100,-37-9,32 3,-84-13,-20 2,-29 9,25-13,-37 18,3-2,0-1,0-2,-2-2,-22 3,-125 29,-4 0,17-21,-60-4,58-6,-61 17,229-30,1 1,-1 0,1 1,0 0,0 1,0 0,1 1,-3 3,6-4,1 0,0 1,0 0,1 1,-1 0,1 0,1 0,0 0,0 1,0 0,-2 6,-27 51,-3-1,-3-2,-2-2,-43 46,-98 124,51-65,113-140,0 0,2 1,1 1,1 1,2 0,0 1,2 0,-2 12,9-31,0 0,0-1,-1 0,-1 0,1 0,-1-1,-1 0,0 0,0-1,-3 3,0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5:37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19534 4314,'1'0</inkml:trace>
  <inkml:trace contextRef="#ctx0" brushRef="#br0" timeOffset="1472.271">19774 4314,'16'1,"0"0,-1 1,1 0,-1 2,0 0,0 0,0 1,-1 1,29 14,39 25,-8-5,-52-29,-1 1,1 0,-2 2,0 0,-1 2,0 0,1 3,-14-12,0-1,-1 1,0 0,0 1,0-1,-1 1,0 0,-1 0,0 0,0 0,-1 1,0-1,0 1,-1-1,0 1,-1 0,0 0,0-1,-1 1,0 0,-1 5,-14 52,-4-1,-21 49,33-89,1 0,1 1,1 3,0 0,-1-1,-7 18,2-15,5-11,-1 0,0-1,-1 0,-1 0,-1-1,-1-1,-1 1,-3 2,1-5,-1 0,-1-1,0 0,-1-2,-15 9,-22 10,-17 6,-31 16,74-39,-2-1,1-1,-2-2,-6 1,-71 27,40-14,-1-3,0-3,-37 4,-1 0,65-11,0-3,-1-1,1-3,-1-1,0-2,-22-3,59 1,0-1,0 1,1-1,-1-1,1 1,-1-1,1 0,0 0,0 0,0-1,1 0,-1 0,1 0,0 0,0-1,0 0,1 1,-1-2,1 1,-1-3,-7-14,0-1,2 0,0 0,0-6,-2-13,1 0,2 0,3 0,-1-23,4-171,4 130,-2 85,1 0,1 0,0 0,2 0,1 1,0-1,2 1,0 0,10-18,23-53,-26 57,1 1,2 1,1 0,4-4,-6 14,0 0,2 1,0 1,1 0,1 2,1 0,1 1,0 2,1 0,1 1,0 1,0 2,22-7,-16 8,0 2,1 1,-1 1,1 2,0 1,0 2,9 1,46-1,-30 0,0 2,42 6,-82-3,0 1,-1 0,0 1,0 1,0 0,-1 1,0 0,-1 2,0-1,0 1,8 9,-19-16,1 0,-1 0,1 0,-1 0,0 0,0 0,1 4,3 7</inkml:trace>
  <inkml:trace contextRef="#ctx0" brushRef="#br0" timeOffset="-56189.894">7601 1,'85'0,"926"5,1316 31,-1268-19,-553-9,-165-3,-15-2,-298-3,2-1,-23 2,-8 2,-6 2,0 1,1 0,-1 0,1 0,1 1,0-1,-1 1,2 1,-1-1,1 1,1-1,-1 1,1 0,0 1,-1 7,-4 17,2 1,1 0,1 15,-8 163,12 119,30 214,75 441,-60-722,11-4,68 185,-107-394,1 8,8 9,-24-62,0 0,0 0,0 0,0 1,-1-1,0 1,-1-1,1 1,-1 0,-1 2,1-7,0 1,-1-1,1 0,-1 0,1 1,-1-1,0 0,0 0,0 0,0 0,-1 0,1 0,0 0,-1-1,1 1,-1 0,0-1,0 1,1-1,-1 0,0 1,0-1,0 0,-1 0,1 0,0-1,0 1,0 0,-1-1,-1 1,-26 2,0 0,-1-2,-17-2,-50 1,-63 16,-78 19,-160 46,353-71,-94 20,-146 32,-202 13,29-41,-353-22,753-16,1-1,0-3,0-3,-28-10,-59-10,-2 6,-56 1,118 14,-124-8,-17 8,-213 7,315 4,20 5,0 4,1 5,-40 13,-6 0,146-28,-82 12,76-11,0-1,0 0,0 0,0-1,0 0,0-1,0 0,-1-1,8 3,0-1,0 0,0-1,0 1,0 0,0 0,1-1,-1 1,0-1,1 0,-1 1,1-1,0 0,0 0,-1 0,1 0,0 0,1 0,-1 0,0 0,0 0,1-1,-2-7,0 0,1 0,0-1,1-5,-2-18,-132-753,98 596,-44-234,-156-906,221 1228,4-2,5 0,4-23,3-21,1-46,2 166,2 0,0 0,2 1,1 0,2 0,1-1,-10 25,0 0,0 0,0 1,0-1,1 1,-1 0,1 0,0 0,0 0,0 0,0 1,1-1,-1 1,1 0,-1 0,1 0,0 0,-1 1,1-1,0 1,0 0,0 0,2 1,13-2,-1 1,0 0,0 2,18 2,11 1,120-4,-146 0</inkml:trace>
  <inkml:trace contextRef="#ctx0" brushRef="#br0" timeOffset="-54252.586">10861 7716,'-29'10,"1"2,-3 2,-31 15,-1362 541,1260-508,-131 55,291-115,0 0,0 1,1 0,-1 0,1 0,0 1,0-1,0 1,0-1,0 1,1 0,0 0,0 0,0 0,0 1,1-1,-1 0,1 1,0-1,1 1,-1-1,1 1,0 1,-1 18,0 0,2 0,4 21,-5-40,22 136,37 123,2 10,18 277,-14-86,-63-454,0 3,0 1,1-1,1 0,0 0,1-1,1 3,-4-13,-1-1,1 1,-1 0,1-1,0 1,0-1,0 0,1 1,-1-1,0 0,1 0,-1-1,1 1,0 0,0-1,-1 0,1 1,0-1,0 0,0-1,0 1,1 0,-1-1,0 0,0 0,0 0,0 0,0 0,1 0,-1-1,27-6,0-2,-1-1,-1-1,1-1,-2-2,9-6,7-2,62-31,65-47,-129 72,-2-1,0-2,-2-1,-2-2,14-19,-17 15,-2-1,-2-2,-1-1,-2-1,-3-1,-1-1,-2 0,-2-2,-2 0,-2-1,0-14,19-154,-16 100,23-86,10-14,-37 172,-2 0,-2 0,-2-1,-2 0,-1-36,-4-65,0 126</inkml:trace>
  <inkml:trace contextRef="#ctx0" brushRef="#br0" timeOffset="-53151.215">1323 7525,'0'5,"0"1,1-1,0 1,0-1,0 0,1 1,-1-1,1 0,0 0,1 0,-1 0,1 0,0-1,1 1,-1-1,1 0,-1 0,1 0,1 0,-1-1,0 0,1 1,0-2,1 2,16 7,0-1,1-2,0 0,0-1,4 0,21 6,91 25,1-6,2-6,1-6,1-6,120-6,-221-8</inkml:trace>
  <inkml:trace contextRef="#ctx0" brushRef="#br0" timeOffset="-52041.885">2617 7836,'-22'-36,"-12"-28,-15-25,-209-310,252 389,-11-17,-1 1,-1 1,-7-7,19 24,-1 1,1 0,-1 1,0 0,-1 0,0 0,0 1,0 1,0 0,-1 0,1 0,-3 1,-33-11,1-2,-36-19,-39-14,101 43,0 1,0 1,-1 0,0 2,0 0,-11 1,18 1,1 0,-1 1,1 1,0 0,-1 0,1 1,0 0,0 1,1 0,-1 1,-3 2,-22 19,0 1,2 1,1 2,-14 17,-2 1,-13-1,47-37,0 1,1 1,0 0,-1 2,11-10,1 0,-1 1,1-1,0 1,0 0,0 0,1 0,0 0,0 0,0 1,0-1,1 1,0-1,0 1,1 2,-1 5,2 0,0 0,0 0,2 0,2 11,-4-19,0-1,1 1,-1 0,1-1,0 1,0-1,1 0,-1 1,1-1,0 0,0 0,0-1,1 1,-1-1,1 0,3 3,8-1</inkml:trace>
  <inkml:trace contextRef="#ctx0" brushRef="#br0" timeOffset="-50513.36">2234 6853,'350'-992,"-47"62,12-114,-32 50,-55 147,-60 188,-55 183,-45 159,-60 276,12-64,2-48,-21 144,0-32,-1 40,0 0,0 1,0-1,0 0,-1 0,1 0,0 1,-1-1,1 0,0 0,-1 1,1-1,-1 0,1 1,-1-1,1 1,-1-1,0 1,1-1,-1 1,0-1,1 1,-1-1,0 1,1 0,-1-1,0 1,0 0,0 0,1 0,-1-1,0 1,0 0,0 0,1 0,-2 0,0 0,11-3,16-1,117-11,57-17,36-5,103 1,1 14,139 16,-428 8,0 1,0 3,-1 2,0 2,0 3,27 10,-63-17,-1 0,0 1,0 0,-1 1,3 2,0 0,0-1,0 0,6 2,77 42,-65-34,0-2,2-1,26 9,-45-21,-1-1,0 0,1-2,10 1,-16-2,1 1,0-1,-1 2,1-1,-1 2,0-1,1 1,-1 0,0 1,-1 0,4 2,29 15,-33-18,-1 0,0 1,0-1,0 1,0 1,-1-1,3 4,1 4</inkml:trace>
  <inkml:trace contextRef="#ctx0" brushRef="#br0" timeOffset="-48176.937">10117 4265,'-1'-68,"-1"14,5-39,4 68,-1 19,0 17,-1 17,-2 0,-1 1,-1-1,-2 1,-1 2,0 31,-14 338,3-136,1 293,-2 45,-27-1,23-449,1-23,2 105,17-130,0-44,-5 52,-8-42,6-47,1 0,1 16,-16 190,12-151,1-29,-2-1,-5 14,13-60,-11 32,10-32,1-1,-1 1,0-1,0 0,0 0,0 1,0-1,0 0,0 0,0 0,0 0,0 0,-1 0,1 0,0-1,-1 1,1 0,0-1,-1 1,1-1,-1 1,-10-1</inkml:trace>
  <inkml:trace contextRef="#ctx0" brushRef="#br0" timeOffset="-45456.966">2593 5321,'-691'0,"678"-1,-1 2,1 0,0 0,-1 1,1 1,-11 3,16-3,0 1,1 0,-1 0,1 1,-1 0,1 0,1 0,-1 1,1 0,0 0,-1 2,-39 51,1 2,-16 34,19-28,-453 661,-125 197,515-750,3 13,52-86,5 2,-20 73,55-139,1 1,2-1,2 1,1 1,2-1,2 0,2 1,1-1,2 0,6 22,19 60,4-2,36 76,-27-73,-31-90,17 56,4-2,5-1,21 33,-57-113,1 1,0-1,0 0,1-1,0 1,0-1,0 1,0-1,0 0,1 0,0-1,0 0,0 0,0 0,0 0,1 0,4-1,0-1,0 0,0 0,0-1,0 0,0 0,0-2,-1 1,1-1,0 0,2-2,181-51,141-59,498-198,61-70,-640 257,-6-11,-6-11,-6-11,33-41,-165 120,28-21,38-44,-159 134,0 1,0-1,-1-1,0 0,-1 0,-1-1,1 0,-2 0,0 0,0-1,1-5,-1-10,-1 1,-1-1,-1-1,-2 1,0 0,-4-21,-25-340,-43-293,-161-916,111 956,13 175,21 165,69 250,-2 0,-10-13,26 57,0-1,-1 1,0 0,0 0,-1 1,0 0,0 0,-1 0,-4-3,9 8,-1 1,1-1,-1 1,0 0,0 0,0 0,1 0,-1 0,0 0,0 1,0 0,0-1,0 1,0 0,0 1,0-1,0 0,0 1,0 0,0 0,0 0,0 0,0 0,1 0,-1 1,0-1,-1 2,-64 46,53-37,0-1,0 0,-1-1,-1-1,-16 8,-34 10,16-6,-31 7,-23 1,34-11,2 2,0 4,-54 27,112-45,0 0,0 0,1 1,-1 1,1 0,1 0,0 1,0 0,1 0,0 1,0 0,1 1,0 0,1 0,1 0,0 0,0 1,1 0,0 0,1 1,1-1,-1 7,-4 27,1-2</inkml:trace>
  <inkml:trace contextRef="#ctx0" brushRef="#br0" timeOffset="-43361.929">12610 12772,'-178'26,"-227"28,-215 22,-688 58,723-96,-155-27,258-35,87-23,282 29,1-6,2-4,0-5,-82-37,142 48,1-2,1-2,1-2,2-2,1-2,1-2,2-2,2-1,1-2,2-2,0-4,-19-30,4-2,3-2,4-2,3-2,4-2,4-1,-22-90,18 19,7-2,-8-138,32 203,4 1,4-1,5 1,3 0,16-61,0 48,5 1,4 2,4 1,5 2,5 2,3 2,5 3,3 2,5 3,3 3,4 3,4 3,17-10,133-105,187-121,274-126,-326 248,-224 123,72-30,4 8,84-17,450-122,-624 195,-71 22,0 3,0 2,1 3,0 1,27 3,1 4,0 4,0 3,15 7,-50-6,0 2,-2 1,0 3,0 2,-2 1,13 10,41 28,-2 4,11 15,415 330,19 56,-363-304,125 148,-292-295,1 0,0 1,-1 0,0 0,0 2,-7-10,0 0,0 0,0 0,-1 0,1 1,-1-1,0 0,-1 1,1-1,-1 1,0-1,0 1,0-1,-1 1,0 1,-8 56,1 30,5-47,-2-1,-2 0,-1-1,-3 2,-126 355,34-105,-168 469,118-382,44-116,71-172,-72 193,77-189,-19 100,-25 156,71-323</inkml:trace>
  <inkml:trace contextRef="#ctx0" brushRef="#br0" timeOffset="-35932.331">11316 5416,'-411'0,"389"-2,1 0,0-2,-1 0,2-1,-3-2,-38-9,-153-39,212 55,1-1,-1 1,0 0,1 0,-1-1,1 1,-1-1,1 0,-1 1,1-1,-1 0,1 0,0 0,0 0,-1 0,1 0,0 0,0 0,0 0,0-1,0 1,-1-2,2 2,0-1,0 1,0-1,0 1,0-1,0 1,0 0,1-1,-1 1,1-1,-1 1,1-1,-1 1,1 0,0-1,-1 1,1 0,0 0,1-1,7-9,0 1,1 1,1 0,10-8,-13 11,232-180,-156 118,70-43,-151 109,24-13,-26 14,-1 0,1 1,0 0,0-1,0 1,0-1,0 1,0 0,0 0,-1 0,1-1,0 1,0 0,0 0,0 0,0 0,0 1,0-1,0 0,0 0,0 0,0 1,0-1,-1 1,1-1,1 1,-2-1,0 1,0 0,0-1,0 1,0-1,1 1,-1-1,0 1,-1-1,1 1,0-1,0 1,0 0,0-1,0 1,0-1,-1 1,1-1,0 1,0-1,-1 1,1-1,0 0,-1 1,1-1,-1 1,1-1,0 0,-1 1,1-1,-1 0,1 0,-1 1,1-1,-1 0,-24 15,17-11,-52 31,16-9,1 0,2 3,-16 15,-47 36,56-45,-18 19,0-3,53-43,0 1,1 1,0 0,1 0,0 1,0 0,1 1,-3 6,3 0,0 0,1 0,1 1,1 1,1-1,0 1,-1 18,2-6,2-1,1 1,2 0,2 23,-2-51,0-1,1 1,-1 0,1-1,0 1,0 0,0-1,0 1,1-1,-1 0,1 1,0-1,0 0,0 0,0 0,1 0,-1-1,1 1,0 0,0-1,1 1,2 0,-1 0,1-1,0 0,1 0,-1-1,0 1,1-1,-1-1,0 1,1-1,-1 0,2 0,34 0,-1 3,1 1,-1 2,0 2,-1 1,10 6,-27-9,0-1,0 0,24 0,-26-4</inkml:trace>
  <inkml:trace contextRef="#ctx0" brushRef="#br0" timeOffset="7513.785">13664 1151,'16'0,"26"0,34-4,33-2,19 1,7 1,-7 0,-17 3,-19-1,-22 2,-14 0,-12 0,-10 1,-7-1,-3-4,-3-1,-4-4,-5-1</inkml:trace>
  <inkml:trace contextRef="#ctx0" brushRef="#br0" timeOffset="10238.25">19487 4218,'-37'-70,"-696"-1312,597 1113,-107-245,241 510,1-1,0 0,-1 1,2-1,-1 0,1 0,-1 0,2 3,-1 0,0 0,0 0,0 0,0 0,-1 0,1 0,0 0,-1 0,0 0,1 0,-1 0,0 1,0-1,0 0,0 0,0 1,-1-1,1 0,0 1,-1 0,1-1,-1 1,1 0,-1 0,0-1,0 1,-21-7,1 1,-1 1,0 1,-1 0,1 2,-4 1,-38-6,-236-30,-65 11,-172-14,-183-51,621 74,1-5,-51-20,83 20,2-4,1-2,1-3,-3-5,-234-150,281 176,-1 1,0 0,0 1,-1 1,0 1,-1 1,-8-1,-4-2,-29-13,-6-2,53 20,1 1,-1 1,1 0,-1 1,-2 0,-3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37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672 0,'-221'126,"149"-88,-200 100,262-133,-1 0,1 1,0 0,0 1,1 0,0 0,-2 2,9-6,-1 0,1-1,0 1,-1 0,1 0,0 0,1 0,-1 0,1 1,-1-1,1 1,0-1,0 1,0-1,1 1,-1-1,1 1,0 0,0-1,0 1,1-1,-1 1,1-1,0 3,8 18,1 0,0 0,2-2,1 2,0-2,-2 0,0 1,-2 0,2 9,-5-12,-1 0,1-1,1 1,6 11,-10-25,0 0,0-1,1 1,0-1,0 0,0 0,0-1,1 1,0-1,0 0,0 0,1 0,4 2,28 12,1-1,1-2,6 0,-12-3,-2 1,1 2,-2 1,0 1,21 17,38 31,11 17,-85-69,0 2,-1-1,0 2,-2 0,0 1,0 0,-2 1,3 6,-10-17,-1-1,0 1,0 0,0 1,-1-1,-1 0,1 1,-1-1,0 0,-1 1,1 0,-2-1,1 1,-1-1,0 1,-1-1,1 0,-2 0,1 1,-1-1,0 0,0-1,-1 1,-3 4,0-1,-1 0,-1-1,0 0,0-1,-1 0,0 0,-9 5,-7 2,0 0,-21 7,9-8,-1-1,-16 2,9-2,37-10,0 0,0-1,-1 0,1 0,-1-1,1-1,-1 1,1-2,-4 1,-3-5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40.1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0,'1'97,"-3"105,0-186,-1 0,0 0,-1 0,-7 14,6-14,0-1,1 1,1-1,0 1,0 5,-6 264,-27 98,31-356,-1 1,-7 16,7-24,1 1,0-1,2 1,0 0,1 5,1 0,4 403,-3-411,1 0,1 0,0-1,2 1,0-1,0 0,2 0,2 5,-6-20,-1 0,1 1,0-1,0 0,-1 0,2 0,-1 0,0-1,0 1,0-1,1 1,-1-1,1 0,-1 1,1-1,0-1,-1 1,1 0,0-1,0 1,-1-1,1 0,0 0,0 0,0 0,-1 0,1-1,0 1,1-1,11-3,-1 0,0-1,0 0,13-7,-25 11,269-137,45-21,-242 132,0 4,2 2,0 4,24 0,68-15,-154 29,-1 0,1-1,-1-1,0 0,-1 0,1-2,-1 1,0-1,-1-1,1 0,-2-1,1 0,-1-1,-1 0,0 0,0-1,-1 0,0-1,-1 0,0 0,0-1,-1 0,-1 0,0 0,0 0,-1-1,-1 0,-1 0,0 0,0 0,-1 0,-1 0,-1 0,0 0,0 0,-1 0,-1 0,-1-1,-84-429,51 253,27 140,-3 2,-2-1,-5-5,9 27,-2 0,-1 1,-1 0,-1 1,-18-22,28 42,1 1,-1-1,0 1,0 0,0 1,-1 0,1 0,-1 0,0 0,0 1,-1 1,1-1,-1 1,1 0,-1 1,-3-1,-19-1,0 2,0 1,-24 3,-13 0,-424-3,477 1,-1 0,1 1,0 1,0 0,0 1,0 0,0 1,-3 2,5-2,9-4,0 0,-1 0,1 0,-1 0,1 0,-1-1,0 1,1-1,-1 0,1 0,-1-1,0 1,1-1,-1 1,1-1,-1 0,1-1,0 1,-1 0,1-1,0 0,0 0,0 0,0 0,0 0,1-1,-1 1,0-1,-2-3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54.7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2997 389,'0'0</inkml:trace>
  <inkml:trace contextRef="#ctx0" brushRef="#br0" timeOffset="1162.996">3412 1128,'0'2564,"-4"-2475,-4 0,-3-1,-19 66,18-82,1 21,3-19,1 48,5-52,1-61,0 1,-1-1,-1 0,1 0,-1 0,-1-1,-2 6,-3 6</inkml:trace>
  <inkml:trace contextRef="#ctx0" brushRef="#br0" timeOffset="2357.415">3621 2397,'266'-117,"-6"-11,242-161,-429 242,-1-4,-4-2,11-13,-51 39,-1-1,-1-1,-1-1,-2-1,-1-2,-2 0,-1-1,3-9,0-11,-2-2,-3 0,-2-1,-2 0,-3-1,1-53,-7 28,-3 1,-4-1,-4 1,-11-51,10 90,-1-1,-3 2,-1-1,-2 2,-1 0,-3 1,-1 0,-7-6,23 39,-1 0,0 1,-1 0,1-1,-1 2,-1-1,1 1,-2-1,-8-4</inkml:trace>
  <inkml:trace contextRef="#ctx0" brushRef="#br0" timeOffset="4027.008">3505 2952,'33'1,"1"1,-1 3,0 0,10 4,129 41,-69-18,-5-3,-2 5,10 8,-60-21,0 2,-1 2,-2 2,0 2,6 8,-30-19,0 0,-1 2,-1 0,-1 2,-1-1,-1 2,-1 0,-1 0,-1 1,-1 1,2 10,11 37,-5 1,-2 1,1 29,-3 17,-5 2,-5 3,-9 241,-19-1,-2 87,28-32,-2-398</inkml:trace>
  <inkml:trace contextRef="#ctx0" brushRef="#br0" timeOffset="5249.932">4498 4291,'15'21,"2"-1,12 13,15 16,88 124,-26-32,12 1,-74-82,-37-48,1-1,1 0,-1 0,2 0,-1-1,1 0,6 3,26 24,-35-30,-1 0,1-1,0 0,1 0,0 0,0-1,0-1,6 3,-13-6,1-1,0 1,0-1,0 0,0 0,0 1,-1-1,1-1,0 1,0 0,0 0,0-1,0 1,-1-1,1 1,0-1,0 0,-1 0,1 0,-1 0,1 0,-1 0,1 0,-1-1,1 1,-1 0,0-1,0 1,0-1,0 1,0-1,0 0,0 1,0-1,-1 0,1 0,-1 0,5-10,-1-1,0 0,-1 0,0-11,-2 18,22-157,-6 35,6-1,17-30,52-136,82-144,-153 390,1 0,-2 0,-2-2,5-27,-19 55</inkml:trace>
  <inkml:trace contextRef="#ctx0" brushRef="#br0" timeOffset="6876.4">3389 2790,'-1755'0,"1669"3,0 3,1 4,0 4,-65 19,-263 48,336-68,70-12,0 0,0 1,0 0,0 0,0 0,1 1,-1 0,1 1,0-1,0 2,3-3,0 0,0 1,1 0,-1 0,1 0,0 0,0 0,0 0,0 0,0 1,1-1,-1 1,1-1,0 1,0 0,1-1,-1 1,1 0,-1 3,-5 107,-13 53,-25 107,-12-3,-16 14,58-236,-94 305,67-238,-54 109,83-202,2 1,1 0,1 1,-1 6,7-24,1 0,-1 0,-1 0,0 0,0-1,0 1,0-1,-1 0,0 0,-3 3,0-4</inkml:trace>
  <inkml:trace contextRef="#ctx0" brushRef="#br0" timeOffset="13092.274">3644 2375,'-15'-1,"1"1,0 1,-1 0,1 1,0 1,0 0,1 1,-1 0,-11 6,12-4,1-1,0 1,1 0,0 0,-11 9,18-12,0 0,-1-1,0 1,1-1,-1 0,0 0,0-1,0 1,-1-1,1 0,0-1,0 1,-1-1,1 0,-1 0,0-4,6-1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0:02.5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1 647,'69'-4,"0"-3,0-3,-1-3,11-6,46-15,35-18,64-19,1 15,95-5,240-12,-13-7,-247 31,617-62,-784 104,12 7,-115 0,-54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0:40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48.0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2611 0,'0'33,"-7"611,-7-350,-20 49,-126 730,148-1006,-3 0,-2-1,-21 47,22-63,10-24</inkml:trace>
  <inkml:trace contextRef="#ctx0" brushRef="#br0" timeOffset="1051.87">3189 2171,'0'0</inkml:trace>
  <inkml:trace contextRef="#ctx0" brushRef="#br0" timeOffset="2323.156">3489 532,'5'84,"3"-1,4 1,5 7,-5-24,3 14,4 19,-5 1,1 79,-13-35,-7 1,-5-1,-9 11,8-73,5-38,-1 0,-2 0,-3 0,5-16,2 1,0-1,2 1,1 4,-7 60,1-45,-2 9,2 0,1 55,8-33,-1-58</inkml:trace>
  <inkml:trace contextRef="#ctx0" brushRef="#br0" timeOffset="3403.493">3696 1570,'113'17,"124"21,1367 271,-1519-292,13 4,-21-3,-1-4,1-3,29-2,-60-10,0-2,0-3,16-4,-36 6,9-2,-1-1,18-7,-44 12,1-1,-1 0,-1 0,1-1,0 0,-1 0,0-1,0 0,0 0,-1-1,1 1,-1-2,0 0,4-8</inkml:trace>
  <inkml:trace contextRef="#ctx0" brushRef="#br0" timeOffset="5011.023">2519 1317,'-313'-2,"-362"5,242 35,151-9,205-22,2 2,-1 5,2 2,-61 22,132-37,1 0,-1 0,1 0,-1 0,1 0,-1 0,1 1,0-1,0 1,-1-1,1 1,0 0,1 0,-1 0,0 0,1 0,-2 3,2-3,1 0,-1 1,1-1,0 0,-1 1,1-1,0 0,1 1,-1-1,0 0,1 0,-1 1,1-1,0 0,0 0,0 0,0 0,0 0,0 0,1 2,13 21,-2 2,-1-1,-1 2,-1 0,-2 0,0 0,-2 1,-1 0,-2 0,-1 1,-1 6,2 77,-5 0,-6-1,-5 14,-128 657,92-529,43-225,-62 353,44-208,5 39,11-109,-6 16,8-80,-2 0,-2-1,-2 0,-10 20,20-54,0 0,-1 1,0-1,0 0,-1-1,0 2,-9 7</inkml:trace>
  <inkml:trace contextRef="#ctx0" brushRef="#br0" timeOffset="33320.426">3119 3787,'-119'36,"2"5,-47 27,81-33,-207 92,-83 59,325-156,1 1,1 2,1 3,3 1,1 2,1 2,3 1,-31 45,36-38,2 1,2 2,-3 11,8-15,9-19,1 1,2 0,1 1,1 0,2 1,1-1,2 1,1 1,1-1,2 13,0-9,1-1,3 1,0-1,5 13,-5-33,1 0,0 0,1-1,0 1,1-1,1-1,0 0,1 0,1 0,0-1,2 1,-1 0,0-2,1 0,1 0,0-1,0 0,1-2,0 1,0-2,1 0,0 0,0-2,1 0,4 1,123 27,-48-9,83 8,-123-27,0-2,1-2,38-6,-88 4,1 1,-1-2,1 1,-1-1,0 1,0-2,0 1,0-1,0 0,0 0,0 0,-1-1,5-4,1-3,-1-1,0 0,0 0,-1-1,1-4,8-11,1 2,1 0,2 1,0 1,1 1,10-6,-28 25,0 1,0 0,1 0,0 0,0 0,0 1,0 0,0 0,0 1,5-1,8 0,0 1,17 1,-21 0,0 0,1 0,-1-2,0 0,2-1,4-2,0 2,0 1,4 0,10-1,-32 3,-2 0,0 0,1 0,-1 0,0-1,0 1,0 0,1 0,-1-1,0 1,0-1,0 1,0-1,0 1,0-1,0 0,0 1,0-1,1-1,-2-2</inkml:trace>
  <inkml:trace contextRef="#ctx0" brushRef="#br0" timeOffset="122395.157">4759 670,'-7'0,"-1"0,0 0,0 0,0-1,0 0,-2-1,9 2,0 0,0 0,0-1,1 1,-1 0,0-1,0 1,1 0,-1-1,0 1,1-1,-1 0,0 1,1-1,-1 1,1-1,-1 0,1 1,-1-1,0-1,1 1,0 0,0 0,0 0,0 0,0 0,1 0,-1 0,0 0,0 0,1 0,-1 0,1 0,-1 0,1 0,-1 0,1 0,-1 0,1 0,0 0,0 0,-1 0,12-12,1 1,-1 0,2 0,0 2,0-1,1 2,0 0,5-2,37-16,40-12,-77 32,11-4,1 1,0 2,1 1,0 2,19 0,8 2,0 2,39 6,-86-3,0 1,0 0,0 0,-1 1,1 1,-1 0,10 6,0 1</inkml:trace>
  <inkml:trace contextRef="#ctx0" brushRef="#br0" timeOffset="123298.069">5267 93,'2'48,"7"40,3 34,-10 69,0-16,12 52,3-53,-5 149,-12-320,0 0,0 0,0 0,0 0,0 0,-1 0,0 0,1 0,-1 0,0 0,0-1,-1 1,1 0,-1 0,1-1,-2 3,-7 3</inkml:trace>
  <inkml:trace contextRef="#ctx0" brushRef="#br0" timeOffset="141366.992">4689 2564,'6'-4,"0"0,0 1,1 0,-1 0,1 0,0 1,0 0,0 1,0-1,0 1,2 0,13-3,25-3,1 2,-1 2,1 2,31 4,-10-1,47-6,20-18,-99 12,-22 5</inkml:trace>
  <inkml:trace contextRef="#ctx0" brushRef="#br0" timeOffset="142567.898">5013 2078,'0'1111,"0"-1092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1:57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2264 2678,'3'79,"3"0,15 69,-5-46,-1 3,100 742,-27 9,-29 17,-34 0,-27 82,2-951,0 0,0-1,0 1,0 0,1-1,0 1,-1-1,1 1,1-1,-1 1,0-1,1 1,0-1,1 2,-1-3,0 0,1 0,-1 0,1 0,-1-1,1 1,-1-1,1 0,0 0,0 0,-1 0,1 0,0-1,0 1,0-1,0 0,0 1,2-2,10 1,-1-1,1 0,-1-1,1-1,-1 0,0-1,8-3,26-12,22-13,-49 22,518-256,-415 208,2 4,37-5,217-54,5 16,41 10,-253 58,-3-7,130-47,-226 56,22-13,-71 28,0 0,-2-2,0-1,0-1,13-12,-31 23,-1 0,1 0,-1-1,0 0,0 1,0-2,-1 1,0 0,0 0,-1-1,1 0,-2 1,1-1,-1 0,1-4,0-16,-1 0,-1 0,-3-15,1 17,1 1,2 0,2-21,11-83,-6-2,-5 1,-7-8,2-28,2-2526,0 2667</inkml:trace>
  <inkml:trace contextRef="#ctx0" brushRef="#br0" timeOffset="6076.223">0 1685,'2'0,"-1"0,0 0,0 0,0-1,0 1,0-1,0 1,0-1,0 1,0-1,0 1,0-1,0 0,0 1,0-1,0 0,0 0,5-5,216-167,8 9,140-69,-114 96,5 11,105-27,555-174,-676 243,134-44,-220 81,68-7,-160 39,-30 6,0 2,0 1,1 2,4 1,-38 3,0 0,-1 1,1-1,0 1,-1 0,1-1,-1 2,1-1,-1 0,0 1,0-1,1 1,-1 0,0 0,0 0,-1 1,2 0,0 2,0 0,0 0,0 0,-1 0,0 1,0 0,0-1,-1 1,2 5,2 14,0 0,-2 1,-1-1,0 19,-2-30,11 582,-9-178,14-90,3 170,-21-490,1 0,-1 0,0 0,0 0,-1-1,-1 2,3-8,0 0,0 1,-1-1,1 0,0 0,-1-1,1 1,-1 0,1 0,-1 0,1 0,-1 0,0 0,0-1,1 1,-1 0,0-1,0 1,0 0,0-1,1 1,-1-1,0 1,0-1,0 0,0 1,0-1,0 0,0 0,-1 0,1 1,0-1,0 0,0-1,0 1,0 0,0 0,0 0,0-1,0 1,0 0,0-1,0 1,0-1,0 1,0-1,1 1,-1-1,-1 0,-5-6,0 0,1 0,0 0,0-1,0 0,1 0,0 0,1-1,0 1,0-1,-1-6,-8-14,-171-347,154 321,-3 1,-2 2,-15-15,20 27,2 2,-17-16,37 45,0 0,-1 1,0 0,-1 0,0 1,0 0,-1 1,-4-2,14 7,0 1,0-1,0 1,0-1,0 1,0 0,0 0,0-1,0 1,0 0,0 0,0 0,0 0,0 0,-1 0,1 0,0 1,0-1,0 0,0 1,0-1,0 1,0-1,0 1,0-1,0 1,1-1,-1 1,0 0,0 0,-1 1,1 1,-1-1,1 1,0-1,0 1,0 0,0-1,0 1,1 0,-1 0,1 0,0 0,-1 10,1 1,0-1,1 0,1 0,0 1,5 11,2 0,1 0,1-1,0 0,2 0,1-2,13 17,-9-12,164 228,-57-86,-92-124,2-1,2-1,1-3,2-1,18 12,-52-47,3 4,0-1,0-1,0 0,1 0,6 2,-13-6,0-1,1 0,-1 0,1 0,-1-1,1 1,-1-1,1 0,-1 0,1 0,-1-1,1 1,-1-1,1 0,-1 1,0-2,1 1,-1 0,0-1,0 1,12-8,-2 0,1 0,-1-1,-1-1,1 0,-2-1,0 0,0-1,-1 0,-1-1,0 0,-1 0,0-1,3-11,10-29,-3 0,-2-1,3-31,-11 54,1-21,-1-1,-3-7,6-45,-7 82,2 1,0 0,1 0,9-16,-8 20</inkml:trace>
  <inkml:trace contextRef="#ctx0" brushRef="#br0" timeOffset="7205.692">2541 6189,'0'0</inkml:trace>
  <inkml:trace contextRef="#ctx0" brushRef="#br0" timeOffset="7854.163">2541 6189,'28'-2,"-1"-1,0-1,0-2,18-5,24-5,485-82,-449 80,-37 6,0 3,31 1,113-7,210-43,-218 27,17-8,40-5,-123 26,45-6,55 5,661 30,-748-5,-98-4,-11 1,0-3,36-3,-77 3,-1 0,1 0,0 0,0 0,-1 0,1 0,0 0,0 0,-1 0,1 0,0 0,0-1,-1 1,1 0,0-1,-1 1,1 0,0-1,-1 1,1-1,0 1,-1-1,1 1,-1-1,1 1,-1-1,1 0,-1 1,0-1,1 0,-1 1,0-1,0 0,1 0,-1 1,0-1,0 0,0 0,0 1,0-1,0 0,0 0,0 0,0 1,0-1,0 0,-1 0,-5-9</inkml:trace>
  <inkml:trace contextRef="#ctx0" brushRef="#br0" timeOffset="19455.083">5058 5934,'-31'-68,"-60"-106,-73-131,-436-747,-199-202,630 1014,-89-87,194 256,-3 2,-3 4,-16-9,-56-35,-44-20,-20-13,-58-38,179 126,-3 5,-16-3,69 36,0 2,-1 1,0 1,-1 3,0 1,0 1,-1 2,-2 2,19 2,0 2,0 0,0 1,0 1,0 1,1 1,0 1,0 0,0 2,1 0,0 1,0 1,1 1,0 0,-3 5,-32 31,2 1,3 3,-33 44,35-40,15-19,-64 74,-8-1,92-98,1 0,0 1,0 0,-4 8,12-16,0-1,0 1,0-1,0 1,1 0,-1 0,1-1,0 1,0 0,0 0,1 0,0 0,-1 0,1 1,1-1,-1 0,0 0,1 0,1 2,-2-5,0 0,1 1,-1-1,1 1,0-1,-1 0,1 1,0-1,0 0,0 0,0 0,0 1,0-1,0 0,0 0,1-1,-1 1,0 0,1 0,-1-1,0 1,1 0,-1-1,1 0,-1 1,1-1,-1 0,1 0,-1 1,1-1,-1 0,1-1,-1 1,1 0,-1 0,1-1,-1 1,0-1,1 1,-1-1,1 1,-1-1,1-1,5-2,0 0,0 0,-1-1,1 0,-2-1,1 1,4-6,2-5,-1 1,0-1,-1-1,-1 0,-1-1,1-3,13-40,2-14,1-7,-18 62,65-175,-53 150,1 2,3 0,10-11,30-25,-63 79,1-1,-29 40,11-10,-1 0,-2-2,-1 0,-13 13,19-23,-3 7,1 0,-13 25,13-19,-21 26,5-12,2 1,2 2,-13 30,37-65,1 0,0 1,0-1,1 1,1 0,0 0,1 0,1 8,0 27,5 31,-4-71,11 76,-7-53,-1 1,0 22,-4-51,0 0,0 0,0 0,0 0,1 0,-1 0,1-1,0 1,0 0,0 0,0 0,0-1,0 1,1-1,0 1,-1-1,1 1,0-1,0 0,1 1,0-2,-1 0,0 0,1 0,-1 0,1 0,-1-1,1 0,-1 1,1-1,-1 0,1 0,-1 0,1 0,-1-1,1 1,-1-1,1 0,-1 1,0-1,1 0,-1 0,0-1,0 1,2-2,36-17,-12 6,-1-2,0 0,-1-1,23-21,29-38,-37 35,2 2,25-18,-56 50,0 0,1 1,0 0,8-2,-13 6,0-1,0 0,0-1,0 0,-1 0,1 0,-1-1,0 0,0-1,-1 1,0-1,0-1,0 0,2-7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3:23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550 475,'-9'69,"-21"264,21-217,-67 1117,68 25,101 135,-59-970,-24-253,-10-168,0-1,0 0,0 0,0 1,0-1,1 0,-1 0,0 0,0 0,1 1,-1-1,1 0,-1 0,1 0,0 0,-1 0,1 0,0 0,0 0,0 0,0 0,0-1,0 0,-1 0,1 0,0 1,0-1,0 0,-1-1,1 1,0 0,0 0,0 0,-1 0,1-1,0 1,0 0,-1-1,1 1,0 0,0-1,-1 1,1-1,-1 1,1-1,6-6,0 0,0 0,-1-1,5-5,-8 8,22-29,-16 20,1 0,1 1,0 0,1 0,0 2,1 0,0 0,1 1,138-92,220-134,213-123,76-42,-52 35,-121 74,-139 80,-290 176,45-28,72-59,-168 117,0-1,0 0,0 0,-1-1,2-2,-9 9,1 1,-1-1,1 1,-1-1,1 0,-1 1,1-1,-1 0,0 1,1-1,-1 0,0 0,0 1,1-1,-1 0,0 0,0 1,0-1,0 0,0 0,0 0,0 1,0-1,0 0,-1 0,1 1,0-1,0 0,-1 0,1 1,0-1,-1 0,1 1,-1-1,1 0,-1 1,1-1,-1 1,1-1,-1 1,0-1,1 1,-1-1,0 1,1 0,-1-1,0 1,0 0,1 0,-1-1,0 1,-6-1,1-1,0 1,-1 0,1 1,-5 0,8 0,-266-19,-198-42,201 14,-249-80,-248-124,27-49,708 288,0 1,-1 1,-5 1,19 6,-1 0,1 1,-1 1,0 0,1 1,-15 2,28-2,-1 1,1-1,-1 0,1 0,0 0,-1 0,1-1,-1 1,1-1,0 1,-1-1,1 0,0 0,-1 0,-1-1,4 1,-1 1,1 0,0-1,-1 1,1-1,0 1,-1-1,1 1,0-1,-1 1,1-1,0 1,0-1,0 0,0 1,0-1,0 1,0-1,0 1,0-1,0 0,0 1,0-1,0 1,0-1,1-1,0 0,-1 0,1 0,0 1,1-1,-1 0,0 0,0 1,1-1,-1 1,1-1,8-7,0 1,1 1,0-1,0 2,1 0,0 0,-10 5,268-127,31-1,593-235,-487 201,-382 153,76-31,40-25,-132 62,-1-1,0 0,1 0,-1-1,-1 0,1-1,1-1,-8 6,0 1,0 0,0-1,0 1,0-1,-1 1,1-1,0 1,-1-1,1 0,-1 1,1-1,-1 0,0 1,0-1,0 0,0 1,0-1,0 0,0 0,-1 1,1-1,0 0,-1 1,0-1,1 1,-1-1,0 1,0-1,0 1,0-1,0 1,0 0,0-1,0 1,0 0,-1 0,1 0,-2-1,-15-12,0 0,-1 2,0 0,-1 1,-1 1,0 1,-18-10,-167-77,-145-46,-332-106,-656-142,1325 387,-132-32,-117-11,246 43,-32-2,47 5,-1 0,1 0,0 0,-1 0,1 0,0 1,-1-1,1 1,0 0,0-1,-1 1,1 0,0 0,0 1,0-1,-1 1,2 0,0 0,0 1,0-1,1 0,-1 1,0-1,1 0,0 1,-1-1,1 1,0-1,0 1,0-1,1 1,-1-1,1 0,-1 1,1-1,0 0,1 6,0 0,0 0,1-1,1 1,0 1,-3-7,0-1,0 1,0-1,1 1,-1-1,0 0,1 1,-1-1,1 0,0 0,-1 0,1 0,0 0,-1 0,1-1,0 1,0 0,0-1,0 0,0 1,20 0</inkml:trace>
  <inkml:trace contextRef="#ctx0" brushRef="#br0" timeOffset="943.073">5032 2439,'33'175,"65"264,59 209,21 51,-10-73,-33-134,-36-146,-76-270,12 47,13 17,-45-132,1 0,-1-1,1 1,0 0,4 4,-7-12,-1 1,0 0,1-1,-1 1,1-1,-1 0,1 1,-1-1,1 1,0-1,-1 0,1 1,-1-1,1 0,0 0,-1 1,1-1,0 0,-1 0,1 0,0 0,-1 0,1 0,0 0,0 0,-1 0,1 0,0 0,-1-1,1 1,-1 0,2-1,16-14,-13 9,40-36,3 2,1 2,1 3,8-3,222-117,-171 97,-69 36,111-64,-125 69,-1-1,0-2,-2 0,13-15,-8 5,-2-2,0 0,-2-2,-2-1,16-32,-24 37,-2-1,-1 0,-1-1,-1 0,-2 0,-1-1,-2 0,-1-12,-1-65,-10-95,-50-331,-212-1269,161 1112,58 355,47 313,-38-288,38 255,3 56,1 1,0 0,0-1,1 1,-1 0,0-1,0 1,1 0,-1-1,0 1,1 0,-1 0,1 0,0-2,8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20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2845 1274,'0'0</inkml:trace>
  <inkml:trace contextRef="#ctx0" brushRef="#br0" timeOffset="660.895">5963 1135,'-4'12,"-5"15,-6 16,1 7,-2 8,2-3,0 2,2-5,-1-8,1-7,4-6,3-5,-2-6,-4-3,-4-4,-3-4,2-4</inkml:trace>
  <inkml:trace contextRef="#ctx0" brushRef="#br0" timeOffset="1338.976">2061 1042</inkml:trace>
  <inkml:trace contextRef="#ctx0" brushRef="#br0" timeOffset="1992.627">5870 1782,'-5'130,"-12"51,4-42,1 24,-27 236,34-375,-1 1,-1-1,-1 0,-15 51,20-58</inkml:trace>
  <inkml:trace contextRef="#ctx0" brushRef="#br0" timeOffset="3049.523">5732 3168,'-71'2,"-63"11,58-4,-155 18,-533 77,-132 16,-8-31,-46-46,528-28,-19 21,282-20,-39-6,-83-9,143-2,135 1,1 0,-1 0,0 0,0 0,0 0,0-1,0 1,1-1,-1 0,0 0,1 0,-1 0,0-1,1 1,0-1,-1 1,1-1,-2-1,2 0,0 0,1 0,-1 0,1-1,-1 1,1 0,0-1,0 1,1-1,-1 1,1-1,-1 1,1-1,1-3,1-48,2 1,3-1,14-50,-3 5,177-1404,-96 748,-36 303,-24 121,-37 318,1 1,0-1,0 0,2 1,0 0,5-10,-8 19,0 0,0 0,1 0,-1 0,1 1,0-1,0 1,1-1,-1 1,1 0,0 1,-1-1,1 0,0 1,1 0,-1 0,0 0,0 1,1-1,-1 1,4 0,10-1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37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317 1,'19'0,"0"1,1 1,-1 1,0 1,0 0,-1 2,1 0,-1 1,11 6,-23-10,1 0,-1 1,0-1,0 2,0-1,-1 1,1-1,-1 1,0 1,0-1,-1 1,0 0,0 0,0 0,-1 1,1-1,-2 1,1 0,-1 0,0 0,0 0,-1 0,0 0,0 0,-1 0,0 7,-2 3,0 0,-1 0,-1-1,-1 1,0-1,-1 0,-1-1,0 1,-1-1,-1-1,-2 3,-19 24,-3-1,-37 36,20-23,24-27,-2 0,-1-3,-1 0,-15 7,40-27,-15 13,0 1,2 0,-12 14,16-15,-1-1,0-1,-1-1,0 0,-16 9,32-22,0 0,0 0,-1 0,1 0,0 0,0 0,0 0,0 0,-1 0,1 0,0 0,0 0,0 0,0 0,0 0,-1 0,1 0,0 0,0 0,0 0,0 1,0-1,-1 0,1 0,0 0,0 0,0 0,0 0,0 0,0 1,0-1,0 0,0 0,-1 0,1 0,0 1,0-1,0 0,0 0,0 0,0 0,0 0,0 1,0-1,0 0,0 0,0 0,0 0,0 1,1-1,-1 0,0 0,0 0,0 0,0 0,0 1,0-1,0 0,0 0,0 0,1 0,-1 0,0 0,0 1,0-1,0 0,0 0,0 0,1 0,-1 0,19 3,29-4,76-10,-12 0,7 5,-84 6,1 2,0 1,-1 1,1 2,12 5,-30-5,-1 1,-1 0,0 2,0 0,0 0,-1 1,7 7,45 29,-61-43,1 0,0 0,0 0,0-1,0 1,0-2,0 1,3-1,8 1</inkml:trace>
  <inkml:trace contextRef="#ctx0" brushRef="#br0" timeOffset="1098.568">1517 370,'-2'72,"0"-33,2 0,1 0,6 25,-3-43,2 0,6 13,7 32,-15-51,0 1,1 0,1-1,0 0,1-1,5 10,-9-19,0 0,1-1,-1 1,1-1,-1 1,1-1,1 0,-1-1,0 1,1-1,0 0,0 0,0 0,0-1,0 0,1 0,-1 0,1 0,-1-1,2 0,3 0,0 0,0-1,-1 0,1 0,0-1,-1-1,1 0,-1 0,1-1,-1 0,0 0,0-1,0 0,-1-1,0 0,0 0,0-1,0 0,0-1,13-13</inkml:trace>
  <inkml:trace contextRef="#ctx0" brushRef="#br0" timeOffset="2000.091">1932 832,'2'-106,"0"15,-6-39,2 124,1 0,-1 1,0-1,0 0,0 0,-1 1,0 0,0-1,0 1,-1 0,1 1,-1-1,0 0,-1 1,1 0,-1 0,-4-2,4 2,0 1,0-1,0 2,0-1,0 0,0 1,-1 0,1 0,-1 1,0-1,1 1,-1 1,0-1,0 1,0 0,0 0,1 0,-6 2,5 1,-1 1,1 0,0 0,0 0,1 1,-1 0,1 0,0 0,1 1,-1-1,1 1,-4 6,-10 13,11-18,0 1,-1-1,0 0,0-1,0 0,-1 0,0-1,0 0,0 0,-1-1,0-1,1 1,-1-1,-1-1,1 0,0-1,0 0,-1 0,1-1,-1 0,1-1,0 0,-1-1,1 0,0-1,-7-2,13 3,0 0,0 0,0-1,0 1,1-1,-1 0,-2-3,-5-7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33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1317 1,'-1'5,"-1"0,1 1,-1-1,0 0,0 0,0 0,-1 0,1 0,-1-1,-1 1,1-1,-4 4,-5 9,-174 238,-10-8,-87 74,185-215,-19 23,-83 65,25-36,159-145</inkml:trace>
  <inkml:trace contextRef="#ctx0" brushRef="#br0" timeOffset="1138.267">70 555,'15'4,"0"1,0 1,-1 1,1 0,-1 0,-1 2,8 5,9 5,528 356,-363-236,-123-82,-40-30,26 16,52 25,-91-58</inkml:trace>
  <inkml:trace contextRef="#ctx0" brushRef="#br0" timeOffset="10800.038">347 1156,'4'42,"2"-10,230 1282,-211-1182,35 170,40 235,-75-359,-7 1,-8 4,-8 469,-4-334,-2-209,-6 0,-4-1,-27 103,32-179,-1 1,-3 1,2-5,10-26,0-1,0 0,0 0,0 1,0-1,-1 0,1 0,-1-1,0 1,1 0,-1 0,0-1,0 1,1-2,1 0,-1 1,0-1,1 0,-1 0,0 1,1-1,-1 0,0 0,1 0,-1 0,0 0,1 0,-1 0,0 0,1 0,-1-1,0 1,1 0,-1 0,0-1,1 1,-1 0,1-1,-1 1,0 0,1-1,-1 1,1-1,-1 1,1-1,0 1,-1-1,1 1,-1-1,1 1,0-1,0 0,-1 1,1-1,0 0,0 1,0-1,0 0,-1 1,1-1,0 0,0 1,0-1,-12-47,-6-48,8 40,-7-19,4 27,-5-15,2-2,-1-30,10 58,-1 1,-2 0,-4-6,-8-28,22 69,-14-40,13 39,1 1,0-1,-1 1,0 0,1-1,-1 1,0 0,1 0,-1-1,0 1,0 0,0 0,0 0,0 0,0 0,-1 0,1 1,0-1,0 0,-1 0,1 1,0-1,-1 1,1-1,-1 1,1 0,0 1,1 0,-1 0,1 1,-1-1,1 0,0 1,0-1,0 0,-1 1,1-1,0 0,1 1,-1-1,0 0,0 1,0-1,1 0,-1 0,1 1,-1-1,1 0,-1 1,29 99,11 52,-35-126,-2 0,-1 20,-1-21,1-1,1 0,3 8,-4-25,0 0,1 0,0 0,0 0,1-1,0 0,0 1,0-1,1-1,0 1,1-1,0 1,21 18,-13-12,0 1,0 0,-2 1,11 15,-17-20,1 1,1-1,0-1,0 0,1 0,4 3,-12-11,1 1,-1-1,1 0,0 0,-1 0,1 0,0 0,0-1,0 1,0-1,0 1,-1-1,1 1,0-1,0 0,0 0,0 0,1 0,-1-1,0 0,0 0,0 0,-1 0,1 0,0 0,-1 0,1-1,-1 1,1-1,-1 1,0-1,1 1,-1-1,0 0,0 0,0 1,0-1,-1 0,1 0,0-2,20-56,-3 0,-3-1,2-22,-9 44,1 0,2 0,2 1,13-26,-14 34,-2-1,-2 0,0-1,-2 4,2 0,1 1,11-25,-13 38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49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1 214,'1'28,"2"0,1 0,1 1,3 15,-6-35,0 1,1-1,0 0,0 0,1 0,1-1,-1 1,1-1,1 0,-1 0,1-1,4 4,-6-7,-1 0,1-1,0 1,1-1,-1 0,0 0,1 0,0 0,-1-1,1 0,0 0,0 0,0-1,1 0,-1 1,0-2,0 1,1-1,-1 0,0 0,1 0,3-1,4-3,-1-1,1 0,-1-1,0 0,0-1,-1 0,0-1,9-8,-11 9,0-1,1 1,0 1,0 0,1 0,0 1,0 0,0 1,0 0,1 1,4-1,-9 3,3 0,0 0,0-1,0 0,0 0,9-5,-17 6,1 0,-1 0,1-1,-1 1,0-1,0 0,1 0,-1 0,-1 0,1 0,0 0,0 0,-1 0,1-1,-1 1,0-1,0 1,0-1,0 0,0 1,0-1,-1 0,1-1,2-37,-1 1,-2-1,-3-12,0-35,3 79,0 5,1 0,-1 0,0 1,0-1,-1 0,1 0,-1 1,1-1,-1 0,-1 1,1-1,0 1,-1-1,0 0,2 4,-1 0,1-1,-1 1,1 0,0 0,-1 0,1 0,-1 0,1 0,-1 0,1 0,0 0,-1 0,1 0,-1 0,1 0,-1 0,1 0,-1 0,1 0,0 0,-1 0,1 1,-1-1,1 0,0 0,-1 1,1-1,0 0,-1 0,1 1,0-1,-1 1,1-1,0 0,0 1,-1-1,1 0,0 1,0-1,0 1,0-1,-1 1,1-1,0 0,0 1,0-1,0 1,-9 25,9-25,-71 274,64-223,2 0,2 0,3 0,3 21,-1 33,-2 172,0-259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50.7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306 72,'-2'1,"0"0,1-1,-1 1,1 0,-1 0,1 0,-1 0,1 0,0 0,-1 0,1 1,0-1,0 0,0 1,0-1,0 1,0-1,-3 6,-59 74,4 4,-25 51,72-113,1 0,2 1,0-1,1 2,2-1,0 1,2 0,0 1,2-1,1 0,1 1,1-1,4 19,-4-36,0 0,1 1,0-1,0 0,1 0,0 0,1 0,0-1,0 1,0-1,6 6,-8-10,1 0,0 0,-1 0,1 0,1 0,-1-1,0 1,1-1,-1 0,1 0,0 0,0 0,0-1,0 0,0 0,0 0,0 0,0 0,0-1,0 0,0 0,1 0,-1 0,3-1,0-1,0 0,0 0,0 0,-1-1,1 0,-1 0,0-1,0 1,0-2,3-1,6-8,0 0,-1-1,0-1,-4 5,8-7,1 0,1 2,1 0,12-6,-17 11,0 0,0 0,-1-2,0 0,-1 0,-1-1,0-1,7-12,10-20,44-78,-70 116,0 0,-1 0,0 0,0-1,-1 1,0-1,-1 0,0 1,-1-1,0 0,0 1,-1-1,0 0,-1 1,0-1,0 1,-1-1,-1 1,1 0,-1 0,-1 1,0-1,0 1,-1 0,1 0,-2 1,-3-5,-30-20,-1 2,-1 2,-23-11,61 36,-1 1,-1-1,1 1,0 0,-1 0,1 1,-1-1,1 1,-1 1,0-1,1 1,-1 0,0 0,1 1,-1-1,-2 2,-7 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4:21.5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1398 596,'-9'1,"0"1,0 0,1 1,0 0,-1 1,1-1,0 1,1 1,-5 2,-2 1,-36 20,-156 90,159-88,1 2,2 2,-9 12,31-25,1 2,0 1,2 1,1 0,1 1,-4 9,-16 37,4 2,2 2,-63 177,-85 297,-28 218,187-680,2 19,17-101,0 1,0-1,1 1,-1-1,2 1,-1-1,1 4,0-8,-1-1,1 0,-1 0,1 0,0 0,0 0,-1 0,1 0,0 0,0 0,0 0,0 0,0-1,0 1,0 0,0-1,0 1,0-1,1 1,-1-1,0 1,0-1,0 0,1 0,-1 1,0-1,1 0,-1 0,0 0,0-1,1 1,-1 0,0 0,0-1,0 1,1-1,-1 1,126-23,799-162,-871 171,-2-2,0-2,0-3,-2-2,44-27,-75 37,-1-1,-1-1,0-1,-2 0,1-2,-2 1,0-2,-2 0,0-1,27-45,-4-2,0-6,-5 6,15-44,-38 87,-1 1,-1-1,-1 0,-1 0,-1 0,0-22,-3 42,0-1,-1 1,0 0,0-1,0 1,0 0,-1 0,1 0,-1 0,0 0,0 0,-1 1,0-3,-6-4,0 0,0 0,-9-6,-6-6,14 13,0 1,-1 0,0 1,0 0,0 0,-1 2,0-1,0 1,-1 1,1 0,-1 1,0 1,-10-1,-26-2,-1 2,0 2,0 3,-2-1,34-4,23-4,30-7,-11 7,1 2,1 0,-1 2,21 0,108 5,-61 1,-52-4,-23-1,-1 2,0 0,0 1,1 1,3 1,-17-2,1 0,-1 1,0-1,0 1,0 0,0 0,0 0,0 0,-1 1,1-1,-1 1,0 0,1 0,-1 0,-1 1,1-1,0 1,-1-1,0 1,0 0,0 0,1 2,0 4,0 0,0 0,-1 0,0 0,-1 0,0 1,-1-1,0 0,0 0,-1 1,-1-1,0 0,0 0,-1 0,0 0,-3 5,-1 1,-1 0,-1-1,0 0,-1-1,0 0,-1-1,-1 0,0 0,-7 4,-9 8,1 1,-7 11,25-26,0 0,1 1,0 0,1 1,0 0,1 0,-2 8,-24 73,27-75</inkml:trace>
  <inkml:trace contextRef="#ctx0" brushRef="#br0" timeOffset="22324.385">1 3284,'-1'4,"2"-1,-1 1,0 0,1 0,0-1,0 1,0 0,0-1,1 1,0 1,8 18,131 342,-10-18,542 1625,-639-1876,4 0,4-3,2 6,123 235,-56-122,13 18,-122-226,1 0,0 1,0-1,0-1,0 1,1 0,0-1,-1 0,1 0,1 0,-1 0,0 0,0-1,5 2,-7-4,1 1,-1 0,1-1,-1 0,1 1,-1-1,1 0,0 0,-1-1,1 1,-1 0,1-1,0 0,-1 0,0 1,1-1,-1-1,1 1,-1 0,0-1,0 1,0-1,0 1,0-1,0 0,0 0,-1 0,2-1,2-5,1 0,-1 0,-1 0,0-1,0 0,-1 1,1-1,-2 0,0-1,0 1,0-6,-1 9,0 1,-1 0,0-1,0 1,0 0,-1 0,1-1,-1 1,0 0,-1 0,0 0,1 0,-2 0,1 0,0 0,-1 1,0-1,0 1,0 0,-1 0,-2-2,2 3,-1 0,0 1,0-1,0 1,0 0,0 1,-1-1,1 1,0 0,-1 0,1 1,-1 0,-1 0,-78 5,71-4,3 1,0 0,0 1,0 0,0 1,1 0,0 0,-1 1,2 1,-3 1,11-7,1 0,-1 0,1 1,-1-1,1 0,-1 0,1 1,-1-1,1 0,0 1,-1-1,1 0,0 1,-1-1,1 1,0-1,-1 0,1 1,0-1,0 1,-1-1,1 1,0-1,0 1,0-1,0 1,0-1,0 1,0-1,0 1,0-1,0 1,0-1,0 1,0-1,17 8,28-4,-44-4,57-1,-31 0,1 1,-1 1,0 1,0 1,0 2,15 5,-29-6,8 2,-1 1,16 9,-28-12,0 0,-1 1,1 0,-1 1,-1 0,1 0,-1 0,3 5,-1-3,-2 0,1 1,-1 0,0 1,4 9,-9-17,0 1,0-1,-1 0,1 1,0-1,-1 1,0 0,1-1,-1 1,0-1,0 1,0-1,-1 1,1 0,-1-1,1 1,-1-1,0 0,0 1,0-1,0 0,-1 1,1-1,0 0,-1 0,0 0,-1 1,-8 7,0 0,-1-1,0-1,0 0,-1 0,0-2,0 1,-1-2,0 1,0-2,0 0,-1-1,-2 0,-29 10,31-8,0-1,-1 0,-5 0,4-3</inkml:trace>
  <inkml:trace contextRef="#ctx0" brushRef="#br0" timeOffset="37130.216">10372 7263,'-157'6,"-112"22,60-5,-225 17,-667 51,-217 2,1204-85,-268 18,-551 56,744-56,-693 73,877-99,-843 28,776-30,1-4,-52-11,85 9,0-1,0-2,1-1,0-3,-27-14,43 16,1 0,0-1,2-1,-1 0,2-2,0 0,1-1,-12-18,-5-11,2-1,2-2,-2-9,13 22,1-1,3-1,0 0,-3-25,12 39,0 0,2 0,1-1,1 1,1-1,1 0,1 1,2-3,-2 17,1 0,0-1,1 1,1 0,-1 1,2-1,-1 1,2 0,-1 1,1-1,1 1,-1 0,1 1,1 0,4-3,4-1,0 0,0 1,2 0,-1 2,1 0,1 1,-1 1,6 0,978-238,-55 64,-548 126,173 7,-424 43,-1 7,1 6,-1 7,-1 6,42 15,106 39,-4 12,172 81,550 291,-858-381,4-8,120 35,-146-59,122 61,-227-93,-1 2,0 0,-1 2,13 12,-19-14</inkml:trace>
  <inkml:trace contextRef="#ctx0" brushRef="#br0" timeOffset="39227.191">6478 490,'-364'-2,"-375"4,582 9,-146 30,234-30,-30 4,1 5,0 4,2 5,1 3,-29 18,72-24,2 2,1 2,-17 16,-134 111,132-102,-142 116,-75 61,-72 30,220-178,136-84,0 0,1 1,-1-1,1 0,-1 0,0 1,1-1,-1 0,1 1,-1-1,1 1,-1-1,1 1,-1-1,1 1,-1-1,1 1,0-1,-1 1,1-1,0 1,0 0,-1-1,1 1,0 0,0-1,0 1,0 0,0 0,1-1,0 1,0-1,0 1,0-1,0 1,-1-1,1 0,0 1,0-1,0 0,0 0,0 0,0 0,0 0,0 0,0 0,52-2,-50 2,188-13,0 9,18 8,381 37,-16 0,-229-35,1-14,92-24,818-129,-1002 111,-184 34,-61 14,0-1,0 0,0 0,0-1,-1 0,1-1,-1 0,0 0,-1-1,1 0,-1 0,0 0,-1-1,0 0,0-1,0 0,-1 1,4-10,-5 11,-1-1,0 0,-1 0,0 0,0 0,0 0,-1-1,0 1,-1 0,1-1,-2 1,1 0,-1-1,0 1,0 0,-1-1,0 1,0 0,-1 0,0 1,0-1,0 0,-1 1,-2-4,-8-8,-1 0,-1 1,0 0,-1 1,-2 0,-97-70,26 22,-351-257,132 99,0-20,227 168,53 45,-2 2,-1 0,-1 3,-1 0,-2 2,0 2,0 3,-1 2,-9-2,35 13,1 1,-1 1,0 0,1 1,-1-1,0 2,0 0,0 0,0 1,-6 1,-1 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22.1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8963,'47'-4,"-6"-4,366-50,-259 38,705-91,720-103,-1528 208,-28 4,0 0,0 0,0-2,0 0,0-1,-1-1,1 0,-2-2,1 1,2-3,323-238,-234 160,-4-5,2-10,-11-4,80-118,-136 174,67-96,-6-4,-7-4,-5-9,60-142,-15-6,-12-6,-15-5,-4-44,-13-32,32-372,-103 588,-8 0,-13-161,-6 212,-5 2,-6 0,-6 1,-19-46,16 81,-4 2,-4 2,-11-13,16 41,-2 2,-3 2,-2 1,-40-42,37 56,-1 1,-2 2,-1 2,-35-20,-213-119,240 149,-1 2,0 3,-2 2,-1 2,0 4,-1 1,-1 4,-41-2,-312-5,199 12,-17-11,47-5,-89-25,-97-45,-31-6,-103-25,469 113,22 6,-1 0,1-1,1 0,-1-1,-5-4,16 8,1 0,-1-1,1 1,-1-1,1 0,0 0,-1 0,1 0,0 0,0-1,1 1,-1 0,0-1,1 1,0-1,-1 0,1 0,0 1,0-1,1 0,-1 0,1 0,-1 0,1 0,0 0,0 0,0-2,1 1,0 1,0 0,0 0,0-1,0 1,1 0,-1 0,1 0,0 0,0 1,0-1,0 0,1 1,-1 0,1-1,1 0,49-32,-42 28,124-68,-71 42,-2-4,-1-2,1-4,94-91,85-97,-144 136,-52 52,-11 12,-2-2,18-24,-47 52,-5 3,-14 9,-21 16,-106 85,19-14,46-32,-17 18,-34 30,-96 62,-177 144,341-261,4 4,1 1,-8 18,60-73,0 1,0-1,0 1,1-1,0 1,0 0,0 1,3-6,-1 0,1 1,-1-1,1 0,0 0,0 1,-1-1,1 0,0 0,0 1,0-1,1 0,-1 0,0 1,0-1,1 0,-1 0,1 1,-1-1,1 0,-1 0,1 0,0 0,-1 0,1 0,0 0,0 0,0 0,0 0,0 0,0-1,0 1,0 0,0-1,0 1,0 0,0-1,1 0,-1 1,1-1,16 4,0 0,0-2,1 0,0-1,-1-1,1-1,5-1,24-1,25 3,56 6,-102-3,1 1,-1 1,0 2,0 1,-1 1,8 4,71 41,-73-36,0-2,1-1,0-1,29 7,12 5,-29-8,-21-10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37.5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8414 60,'-311'-16,"129"4,-968-19,-13 31,455 3,-3614-3,4281 0,0 1,-25 6,53-5,0 0,1 1,0 1,-1 0,1 1,1 0,-1 1,1 0,0 0,-3 4,-8 7,1 2,0 0,1 1,2 2,0-1,1 2,1 0,1 2,1-1,-8 24,4-5,3 2,2 0,1 0,3 1,2 0,1 8,0 2,2-1,3 1,2 0,4 16,-1-49,0 0,1 1,1-2,1 1,1-1,1 0,1 0,1-1,1-1,1 0,7 9,8 3,2 0,0-2,2-1,2-1,0-2,1-2,27 14,11 1,2-3,1-3,46 12,-4-9,1-6,2-5,36 0,376 28,-495-50,336 25,-290-22,1363 91,15-52,-1266-45,0-9,-1-9,96-24,414-125,-59 11,326-7,-498 90,-442 68,0-2,0 0,-1-2,0-2,25-11,-4-2,-2-2,0-3,-2-1,39-34,-59 41,-1-2,-1-1,-1-1,-2-2,-1 0,-1-1,-1-1,-2-1,-1 0,-2-2,4-14,-14 33,-1 1,0-1,-2 0,1 0,-2 0,0 0,-1-1,-1-8,0 16,0 0,-1 0,0 0,0 0,-1 0,0 0,0 0,-1 1,0 0,0 0,-1 0,0 0,0 0,0 1,-1 0,-4-3,-16-12,-2 0,0 2,-2 1,-16-7,-127-53,133 62,-76-32,-2 7,-100-22,138 45,0 4,0 4,-1 2,-74 5,-95 9,226-6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39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24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0 163,'183'-5,"53"-8,1589-123,-1749 130,-1 3,5 4,-62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3:31.0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833 1295,'-359'580,"243"-409,-85 93,183-244,0-1,-1-1,-1-1,-20 14,36-29,1 1,0-1,0 1,0 0,0 0,1 0,-1 0,1 0,0 1,0-1,0 1,0-1,1 1,-1 0,1 0,0 0,0 0,0 0,1 0,0 0,-1 0,1 0,1 0,-1 0,0 0,1 0,3 12,1-1,0 0,1 0,0-1,1 0,2 2,3 7,108 212,54 110,-163-320,2 0,0-1,2-1,0-1,6 5,-13-17,1-1,0-1,0 0,1 0,0-1,0 0,0-1,1 0,0 0,1-2,-1 1,8 1,40 7,-1-3,2-3,-1-2,23-2,-22-1,65 3,-1-5,1-5,-1-6,26-10,-139 19,586-121,-567 116,-1-1,0-2,-1-1,0-1,-1-2,-1 0,0-2,0-1,-2-1,0-1,-1-1,-2-1,2-3,67-74,62-87,161-256,9-66,-22-13,67-200,-310 596,38-124,-88 228,14-57,-19 71,-1-1,-1 0,1 1,-1-1,0 0,-1 1,0-1,0 1,0-1,-1 0,1 3,-1 1,0-1,0 0,0 1,-1-1,1 1,-1 0,0 0,1 0,-1 0,-1 1,1-1,0 1,-1-1,1 1,-1 0,0 1,-1-2,-13-3,0-1,0 2,-10-2,9 3,-27-6,1 3,-2 1,1 2,-29 3,-183 14,23 9,2 10,-160 47,190-35,-176 14,-208-15,558-42,1 1,-1 2,1 0,0 2,1 1,-3 2,20-6,1 1,-1 0,1 1,0 0,0 0,1 1,-1 0,1 1,1 0,-1 0,1 1,1-1,-1 2,1-1,1 1,-1-1,1 2,-1 4,-124 334,-26 150,129-406,-196 676,205-710</inkml:trace>
  <inkml:trace contextRef="#ctx0" brushRef="#br0" timeOffset="1690.985">2175 1127,'-13'1,"-1"1,1 0,0 0,0 1,0 1,0 0,1 1,-4 2,-27 14,-27 17,36-18,-182 92,212-110,1 0,-1 1,1-1,0 1,-1 0,1 0,0 0,1 0,-1 0,1 1,-1-1,1 1,0 0,0 0,1 0,-1 0,1 0,0 0,0 0,0 0,1 0,-1 0,1 1,0 10,1 1,1-1,1 0,0 0,4 13,-2-10,-1 2,2 16,-6-20,-1 0,0 1,-1-1,0 0,-3 4,1-3,1 1,1-1,0 1,2 1,0-17,0 0,0 0,1 1,-1-1,1 0,-1 0,1 0,0 0,0 0,0 0,0 0,0-1,0 1,0 0,1 0,-1-1,1 1,-1-1,1 0,0 1,-1-1,1 0,0 0,0 0,0 0,0 0,0 0,0-1,0 1,0-1,2 1,9 1,0 0,0-1,1-1,-1 0,1 0,7-1,372 11,0 0,-383-10,0 0,0-1,0 0,-1-1,1 0,0 0,5-3,-11 4,0-1,-1 0,1 0,-1 0,0 0,1-1,-1 1,0-1,0 0,0 0,-1 0,1 0,-1 0,0-1,0 1,0-1,0 1,0-1,0-3,7-20,-3 6,1 1,1-1,1 2,1-1,10-16,42-56,-18 25,2 2,53-57,-36 53,-3-3,21-35,-77 101,0 0,0-1,0 1,-1-1,0 0,-1 0,1 0,-1 0,-1 0,1-1,-1-4,-1 9,0 0,0 1,0-1,-1 0,1 1,-1-1,0 0,1 1,-1-1,0 1,-1 0,1-1,0 1,-1 0,1 0,-1-1,0 1,0 0,0 1,0-1,0 0,0 1,0-1,-1 1,1-1,0 1,-1 0,1 0,-1 0,1 1,-1-1,-2 0,-5-1,0 0,-1 1,1 0,0 1,-1 0,1 1,0 0,-1 0,1 1,0 0,0 1,-26 9,2 1,-18 9,-5 2,-82 38,82-34,-1-3,-2-3,-24 5,13-11,0-4,-1-2,0-4,-1-2,-3-4,48-1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24.8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1,'39'0,"53"0,45 0,27 0,-14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26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0,'507'12,"-91"-2,741-9,-1136-1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31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0:02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2837 5145,'38'-2,"0"-2,1-1,17-6,-18 3,0 1,1 3,18 0,-41 3,0-1,-1 0,1-1,-1-1,13-5,-12 4,0 1,0 0,1 1,0 0,3 2,108-10,-70 5,32 2,-52 1,-24-2</inkml:trace>
  <inkml:trace contextRef="#ctx0" brushRef="#br0" timeOffset="2400.84">3387 5166,'-6'173,"-7"0,-14 41,3 12,-2 17,15-173,-8 54,5 1,4 65,12-102,0-23,-5 46,3-108,-1 0,1 0,-1 0,1 0,-1-1,0 1,0 0,0 0,-1 0,1-1,-1 1,1-1,-1 1,0-1,0 0,0 1,-2 0,-9 6</inkml:trace>
  <inkml:trace contextRef="#ctx0" brushRef="#br0" timeOffset="3669.994">4636 6309,'-40'-26,"-6"-4,1-2,-9-11,41 32,1 0,1 0,0-2,1 1,0-1,1-1,0 0,1 0,-4-12,8 17,1-1,1 1,-1-1,2 1,-1-1,1 0,1 0,0 1,0-1,1 0,0 0,1 0,-1 3,0 1,1-1,0 1,1 0,-1 0,1 0,1 0,-1 0,1 0,0 1,0 0,0 0,1 0,0 0,0 1,0-1,4-1,31-17,-33 20,0-1,0 1,0-1,0-1,0 0,-1 0,0 0,0 0,0-1,-1 0,0 0,0-1,0 1,-1-1,1-3,20-45,1 2,3 1,8-8,-35 57,1 0,-1 0,1 0,-1 0,1 0,0 1,0-1,0 1,0 0,0 0,1 0,-1 0,1 1,-1-1,1 1,0 0,-1 0,1 0,0 0,0 1,0 0,1 0,-1 0,1 1,-1-1,1 1,-1 0,0 1,1-1,-1 1,0 0,0 0,0 0,0 1,0-1,0 1,-1 0,0 0,1 0,-1 1,2 2,-2-2,0 1,0 0,-1 0,1 0,-1 0,0 1,-1-1,1 0,-1 1,0-1,0 1,-1 1,1 73,-2-51,0-15,1-1,-2 1,0-1,0 1,-1-1,-1 0,0 0,-3 4,4-10,-1 0,1 0,-2-1,1 0,-1 1,0-2,0 1,0 0,-1-1,0 0,0 0,0-1,-1 0,0 0,-2 1,-33 16,-1-2,0-2,-1-2,-38 8,20-18,44-5</inkml:trace>
  <inkml:trace contextRef="#ctx0" brushRef="#br0" timeOffset="72618.709">11156 5356,'-71'-21,"40"13,0-2,0-1,-6-4,-10-10,1-1,1-3,1-1,2-2,2-2,0-2,3-1,1-2,2-2,1-1,3-1,1-2,3-1,1-1,3-1,1-1,-13-50,12 23,-6-46,23 93,1 0,1 0,1 0,2 0,4-27,-4 53,1-1,-1 1,1 0,0 0,0 0,1 0,-1 0,1 0,-1 1,2-3,7-7</inkml:trace>
  <inkml:trace contextRef="#ctx0" brushRef="#br0" timeOffset="73072.271">10309 4150,'0'0</inkml:trace>
  <inkml:trace contextRef="#ctx0" brushRef="#br0" timeOffset="73941.858">10542 4912,'0'0</inkml:trace>
  <inkml:trace contextRef="#ctx0" brushRef="#br0" timeOffset="75379.961">10267 4044,'10'1,"0"1,1 1,-1-1,0 2,0-1,-1 1,1 1,8 5,-2-2,98 43,42 23,-123-56,-1 1,-1 2,-1 2,11 10,-28-21,0 0,-1 1,-1 1,0-1,0 2,-1 0,-1 0,-1 0,0 1,2 8,-8-18,0-1,-1 1,1 0,-1 0,-1 0,1 0,-1 0,0 0,0 1,-1-1,1 0,-1 0,-1 0,1-1,-1 1,0 0,0 0,-1-1,0 1,0-1,0 0,-4 5,-1-2,0 1,0-1,0 0,-1 0,0-1,-1-1,0 0,0 0,-7 3,-6 1,-1 0,0-2,0-1,0 0,-1-2,-17 1,-24 0,-64-2,90-8,26-1</inkml:trace>
  <inkml:trace contextRef="#ctx0" brushRef="#br0" timeOffset="76876.653">11515 4298,'-1'361,"2"-348,0-1,0 1,4 11,-4-20,-1 0,1 0,1 0,-1-1,1 1,-1 0,1 0,0-1,0 1,1-1,-1 0,1 1,1 0,-3-3,0-1,0 1,0 0,0-1,0 0,0 1,0-1,0 1,0-1,0 0,1 0,-1 0,0 0,0 0,0 0,0 0,0 0,0 0,1 0,-1-1,0 1,0 0,0-1,0 1,0-1,0 1,0-1,0 1,0-1,0 0,-1 1,1-1,0 0,0 0,-1 0,1 0,0 0,-1 0,1 0,4-7,0 0,0-1,-1 1,3-7,-2 2,37-66,-16 29,18-44,-35 67,-2 0,-1-1,2-17,6-31,-6 44,0 0,2 0,1 1,2 1,7-13,-15 34,0 1,0 0,1 1,0-1,0 1,0 0,1 1,0-1,1 1,-1 1,1-1,0 1,0 1,1-1,0 2,-1-1,1 1,0 0,1 1,-1 0,1 0,8-1,1 1,0 1,-1 0,1 1,0 1,0 1,-1 1,1 0,-1 2,0 0,18 7,-18-3,-14-8,0 1,0-1,0 1,0 0,0 1,0-1,-1 1,1 0,-1-1,1 2,-1-1,0 0,0 1,-1-1,1 1,-1 0,1 2,4 9</inkml:trace>
  <inkml:trace contextRef="#ctx0" brushRef="#br0" timeOffset="119526.005">11473 7283,'18'0,"31"7,29 6,12 4,1 4,-7-3,-8-1,-12-2,-11-1,-10-3,-9-2,-7-4,0-3,-2 0,-1-2,-5-1</inkml:trace>
  <inkml:trace contextRef="#ctx0" brushRef="#br0" timeOffset="120469.052">11664 7769,'56'3,"0"3,0 2,52 15,-40-8,113 24,142 27,-62-23,-233-39,0 0,16-2,-26-2</inkml:trace>
  <inkml:trace contextRef="#ctx0" brushRef="#br0" timeOffset="122317.178">13738 7050,'2'1,"1"-1,-1 1,1 0,-1 0,0 1,1-1,-1 0,0 1,0-1,0 1,0 0,0 0,2 2,5 4,-6-5,68 53,-3 3,-3 4,6 11,-65-67,-1 0,-1 0,1 0,-1 1,0-1,-1 1,1 0,-2 0,1 0,-1 1,0-1,0 4,-2-6,1-1,-1 0,0 1,0-1,-1 0,0 1,0-1,0 0,0 1,-1-1,0 0,0 0,0 0,-1-1,0 1,0-1,0 1,0-1,0 0,-2 1,-16 13,0 0,-1-1,-1-2,-12 6,-101 50,113-59,-1-1,-1-1,1-2,-2 0,1-1,-1-2,-18 2,55-9,1 0,-1-1,0 0,0-1,0 0,39-12,23 4,1 3,36 1,147 5,-202 4,-38-1,0 1,0 1,-1 1,1 0,-1 1,1 1,-1 0,0 2,-1 0,9 5,-19-9,1 0,-1 0,0 0,-1 1,1 0,0 0,-1 0,0 0,0 1,-1 0,1 0,-1 0,0 0,0 0,-1 1,1-1,-1 1,0 0,-1-1,1 1,-1 0,-1 0,1 0,-1 0,0 0,0 0,0 0,-1 0,0 0,-1 0,0 1,-3 9,-1-1,-1 0,-1 0,0 0,0-1,-2-1,0 1,0-2,-1 1,-1-1,0-1,0 0,-2-1,1 0,-13 6,-20 10,0-1,-1-3,-2-2,-19 4,-131 33,104-31,75-20,0 0,1 2,0 0,0 2,1 0,0 1,0 0,-10 11,26-20,0 0,0-1,0 1,0-1,0 1,0-1,0 0,0 0,-1 0,1 0,0 0,-1 0,1 0,-1-1,1 0,-1 1,1-1,-1 0,1 0,-1 0,1-1,-1 1,1 0,-1-1,1 0,0 1,-1-1,1 0,0 0,-1-1,1 1,0 0,0-1,0 1,-1-2,-10-10</inkml:trace>
  <inkml:trace contextRef="#ctx0" brushRef="#br0" timeOffset="117794.11">10245 6732,'-1'5,"0"1,0-1,0 1,0-1,-1 0,0 0,0 0,0 0,-1 0,0 0,-1 2,-41 53,23-32,-352 508,221-311,31-25,24-35,1-13,86-136</inkml:trace>
  <inkml:trace contextRef="#ctx0" brushRef="#br0" timeOffset="118741.122">9335 7007,'1'0,"1"0,0 0,0 1,0-1,0 1,-1-1,1 1,0 0,0-1,-1 1,1 0,0 1,9 4,47 25,-1 2,-2 3,13 14,153 129,-186-149,-32-27,341 298,-257-217,-3 4,54 76,-98-112,14 18,6 15,-58-80,1 0,-1 0,0 0,0 0,0 1,-1-1,0 1,1 3,-1 8</inkml:trace>
  <inkml:trace contextRef="#ctx0" brushRef="#br0" timeOffset="145337.427">16617 4891,'1'76,"0"-14,-4 34,2-90,0 0,-1 0,0 0,0-1,0 1,0 0,-4 4,4-6,-1 1,1-1,0 1,0 0,0 0,1 0,0 0,0 0,0 0,1 0,-1 0,1 2,39 267,-20-163,10 61,24 173,-51-310,-3-28,2 1,-1-1,1 0,0 1,0-1,2 4,-2-11,-1 1,1 0,-1-1,1 1,-1-1,1 1,0-1,-1 0,1 1,0-1,-1 0,1 1,0-1,0 0,-1 0,1 1,0-1,0 0,-1 0,1 0,0 0,0 0,-1 0,1 0,0-1,0 1,-1 0,1 0,0 0,0-1,28-8,-23 6,23-4,0 1,1 1,-1 1,1 2,-1 1,1 1,4 2,19-1,33-5,-69 3,0-2,0 0,0-1,0-1,-1 0,1-1,-1-1,23-13,-11 6,1 1,4-1,4 6,-20 6</inkml:trace>
  <inkml:trace contextRef="#ctx0" brushRef="#br0" timeOffset="149991.943">16871 8193,'1'-13,"1"0,0 0,1 0,1 0,0 1,2-4,5-17,44-127,50-96,-101 245,1 1,-1 1,2-1,-1 1,5-4,-9 11,0 0,1 0,-1 0,0 0,1 1,0-1,-1 1,1-1,0 1,0-1,0 1,0 0,0 0,0 0,0 0,0 0,0 1,1-1,-1 1,0-1,0 1,1 0,1 0,-2 1,0 0,-1 0,1 0,0 0,-1 0,1 0,-1 1,0-1,1 1,-1-1,0 1,0-1,0 1,0 0,0-1,0 1,0 0,-1 0,1 0,0 0,10 41,-11-41,5 40,-1 1,-2 0,-2 1,-3 8,1 38,1 62,1-130</inkml:trace>
  <inkml:trace contextRef="#ctx0" brushRef="#br0" timeOffset="146343.603">20109 4743,'-1'2,"0"0,1 0,-1 0,0 0,0 0,0-1,0 1,0 0,-1 0,1-1,0 1,-1-1,1 1,-1-1,0 1,-5 5,-75 90,5 3,-2 13,45-63,-153 209,-87 128,213-298,-3-3,-67 68,75-101,52-50,0 1,-1-1,1 0,-1-1,0 1,1-1,-1 0,0 0,0 0,0-1,-1 1,1-1,0-1,-10-3,5-4</inkml:trace>
  <inkml:trace contextRef="#ctx0" brushRef="#br0" timeOffset="148630.713">19157 5124,'6'1,"0"1,-1 0,1 1,0-1,-1 1,1 0,-1 1,0-1,0 1,0 0,3 3,1 0,147 127,8 5,-94-86,-2 4,-3 2,-3 4,-2 1,16 29,-60-69,-1 0,-1 0,-1 2,-1-1,-2 2,0-1,-2 1,2 16,-9-41,1 19,-2-21,1 1,-1 0,0-1,0 1,0 0,0-1,0 1,-1 0,1 0,0-1,0 1,0 0,-1-1,1 1,0-1,0 1,-1 0,1-1,-1 1,1-1,0 1,-1-1,1 1,-1-1,0 1,-4-1</inkml:trace>
  <inkml:trace contextRef="#ctx0" brushRef="#br0" timeOffset="154729.479">21040 7029,'52'17,"33"10,0 3,-2 4,33 21,-111-52,-1-1,1 1,-1 0,0 0,0 1,0-1,0 1,0 0,-1 0,0 0,0 0,0 1,0-1,-1 1,0 0,2 4,-3-5,0 0,-1-1,0 1,1 0,-1 0,-1 0,1 0,0 0,-1 0,0-1,0 1,0 0,0-1,-1 1,1 0,-1-1,0 0,0 1,0-1,-1 0,1 0,-3 2,-16 16,0-2,-2 0,-24 15,28-21,0 1,1 0,1 1,0 1,1 1,-10 13,25-29,0 0,0 0,1 0,-1 0,0 0,1 0,-1 0,1 0,-1 0,1 1,-1-1,1 0,0 0,0 0,0 0,-1 1,1-1,0 0,1 0,-1 0,0 1,0-1,0 0,1 0,-1 1,1-1,0 0,0 0,0 0,0 0,1 0,-1 0,0 0,0 0,1-1,-1 1,0 0,1-1,-1 1,1-1,-1 0,1 1,0-1,8 1,0 0,0-1,0 0,0-1,7-1,23-7,-31 7,-1-1,1 1,-1 0,1 1,0 0,0 1,-1 0,1 0,0 0,8 3,-16-3,0 0,-1 1,1-1,-1 0,1 1,0-1,-1 0,1 1,-1-1,1 1,-1-1,0 1,1-1,-1 1,1-1,-1 1,0-1,1 1,-1-1,0 1,0 0,1-1,-1 1,0 0,0-1,0 1,0 0,0-1,0 1,-7 22,-21 16,17-27,0-2,-1 1,0-1,0-1,-1 0,-12 5,5-4</inkml:trace>
  <inkml:trace contextRef="#ctx0" brushRef="#br0" timeOffset="151353.647">19495 7240,'-6'1,"1"0,0 1,0-1,0 1,0 0,0 1,0-1,1 1,-1 0,1 0,0 0,-2 3,-10 6,-58 43,2 3,-8 13,1 0,28-26,2 2,2 3,2 2,3 1,2 2,-3 11,-76 143,76-135,1 6,17-33,13-25</inkml:trace>
  <inkml:trace contextRef="#ctx0" brushRef="#br0" timeOffset="152471.912">18543 7113,'1'5,"0"1,1-1,0 0,0 0,1 0,-1 0,1 0,0 0,0-1,1 1,1 1,5 8,37 47,3-1,14 11,1 0,4 12,20 41,22 28,-97-137,0 1,1-2,12 9,-14-12</inkml:trace>
  <inkml:trace contextRef="#ctx0" brushRef="#br0" timeOffset="153385.585">20363 7558,'-1'9,"0"-1,0 1,-1 0,0-1,0 1,-1-1,0 0,-1 0,0 1,-43 71,30-54,-59 96,-6-4,-5-3,-5-4,-37 30,104-117,0-1,-1-1,-2-1,0-2,-1-1,-1-1,0-1,-12 3,-35 16,48-20,0-2,-30 8,34-14,4-1</inkml:trace>
  <inkml:trace contextRef="#ctx0" brushRef="#br0" timeOffset="-28314.989">0 1168,'115'4,"16"7,29 1,1291 30,-1362-45,87-16,-164 17,0-1,0 0,0 0,-1-2,0 1,0-1,0-1,-1 0,10-7,-16 10,0 0,-1-1,1 1,-1 0,0-1,0 0,0 0,0 0,-1 0,0 0,1-1,-1 0,-1 2,-1 0,1 0,0 0,-1 0,0-1,0 1,0 0,0 0,0-1,-1 1,1 0,-1 0,0 0,0 0,0 0,0 0,-1 0,1 0,-1 0,-3-5,0 0,-1 1,0-1,0 1,-1 1,1-1,-2 1,1 0,-1 1,1 0,-3-1,-18-9,0 2,-22-7,2 0,18 8,-32-16,53 23,0 1,0 1,-1 0,0 0,1 1,-1 0,0 0,0 1,0 1,0-1,0 2,0 0,0 0,0 0,0 1,1 1,-1 0,1 0,-1 1,1 0,0 0,0 1,1 0,0 1,0 0,0 0,-3 4,10-9,-1 1,0 0,1 0,0 0,-1 0,1 0,0 1,0-1,0 0,0 1,0-1,1 0,-1 1,1-1,-1 1,1-1,0 0,0 1,0-1,1 1,-1-1,1 0,0-1,-1 1,1 0,0-1,0 1,0-1,0 1,1-1,-1 0,0 1,1-1,-1 0,0 0,1 0,0 0,-1 0,1 0,-1 0,1-1,0 1,0 0,-1-1,1 0,0 1,0-1,0 0,17 2,0 0,17-2,-24 0,1 0,0 1,0 0,-1 1,1 0,-1 1,12 4,-4-1,0 0,1-1,-1-1,1-1,0-1,0-1,2-1,19 2,-18 2,0 0,0 2,-1 1,0 0,0 2,15 8,-31-14,-3-2,-1 1,0 0,0-1,0 1,0 0,0 0,0 1,-1-1,1 1,-1-1,1 1,-1 0,0 0,0 0,0 0,-1 0,1 0,-1 1,1-1,-1 0,0 1,-1-1,1 1,0-1,-1 1,0 0,0-1,0 1,0-1,-1 1,1-1,-1 1,0-1,0 1,-1 0,0 4,-1-1,0 1,-1-1,1 1,-1-1,-1-1,1 1,-1 0,-1-1,1 0,-1-1,0 1,0-1,0 0,-3 1,-27 16,17-10,1-1,-1-1,0-1,-12 3,-37 15,45-17,0-1,-1 0,-20 3,3-8,23-3</inkml:trace>
  <inkml:trace contextRef="#ctx0" brushRef="#br0" timeOffset="-25908.99">3972 798,'-17'0,"-68"-1,0 3,0 5,-57 12,84-8,1 4,-18 7,5-3,51-16,0 2,1 0,0 1,-15 8,28-12,0 1,0 0,1 0,-1 0,1 1,-1 0,1 0,0 0,1 0,-1 1,1-1,0 1,0 0,0 0,1 0,0 0,-1 0,1 3,-12 40,3 0,1 1,3 0,2 1,1 43,6-29,3 0,3-1,2 0,5 5,26 137,8 131,-37-149,-12 156,-3-137,3-204,0-1,0 0,0 0,0 1,0-1,0 0,0 0,0 1,0-1,1 0,-1 0,0 1,1-1,-1 0,1 0,0 0,-1 0,1 0,0 0,-1 0,1 0,0 0,0 0,1 1,-1-2,1 0,0 0,0 0,-1 0,1 0,0-1,-1 1,1 0,-1-1,1 1,0-1,-1 1,1-1,-1 0,1 0,-1 0,0 0,2-1,20-13,3-1</inkml:trace>
  <inkml:trace contextRef="#ctx0" brushRef="#br0" timeOffset="-24854.067">3349 2899,'169'2,"3"0,62-11,-152 1,-1-3,50-15,-87 14,-1-1,-1-2,0-3,-1 0,23-16,54-38,12-5,8 2,21-4,-98 51,-3-2,0-2,1-5,-44 25,0-1,-1-1,-1 0,0 0,-1-1,-1-1,6-9,35-44,-42 55,0 0,-1 0,0-1,-1 0,-1-1,0 0,-1 0,-1 0,-1-1,0 0,-1 0,-1 0,0-12,0-33,-3 1,-3-1,-5-12,3 9,-18-205,-21-200,41 430,4 24,-2 0,1 0,-2 1,0-1,-1 1,-1-1,0 1,-1 1,-3-5,3 7,-1 0,-1 1,0 1,0-1,-5-3,9 10,-1 1,1 0,0 0,-1 0,0 0,1 1,-1 0,0 0,-1 0,1 0,0 1,0 0,-1 0,-4 0,-49-2,-54 5,25 1,24-1,0 3,-51 12,-127 34,189-39,-17 4,-111 24,-48-1,59-14,146-23</inkml:trace>
  <inkml:trace contextRef="#ctx0" brushRef="#br0" timeOffset="-2499.09">3811 2393,'21'-438,"-20"434,8-81,-3 34,-1-26,-5-588,-1 658,2 0,-1 0,1 0,0 0,0 0,1 0,1-4,-2 10,-1 0,1-1,0 1,-1 0,1-1,0 1,0 0,0 0,0 0,0-1,0 1,0 0,0 1,0-1,0 0,1 0,-1 0,0 1,1-1,-1 0,0 1,1 0,-1-1,1 1,-1 0,1 0,-1-1,1 1,-1 0,1 0,-1 1,1-1,-1 0,1 0,-1 1,0-1,1 1,-1-1,1 1,21 10,0 0,-1 1,0 2,7 6,24 14,39 30,-10-6,-76-54,1 0,-1 1,0 0,-1 1,1-1,-1 1,0 0,-1 0,0 1,0-1,0 1,0 0,-1 0,0 0,-1 0,2 7,-1 2,0 0,-1 0,-1 1,-1-1,0 1,-1-1,-1 6,2-19,-1 0,1 0,-1 0,0 0,0 0,0 0,0 0,-1 0,1 0,-1-1,1 1,-1 0,0-1,0 0,0 1,0-1,-1 0,-3 3,-1-1,0 1,0-1,-1-1,-4 2,-26 14,29-14,0 0,0-1,-1 0,0 0,1-1,-1-1,0 0,-1 0,0-1,-21 1,0-1,-8-2,33 1,-12 0</inkml:trace>
  <inkml:trace contextRef="#ctx0" brushRef="#br0" timeOffset="56747.928">5885 1208,'26'-1,"1"-1,16-4,-6 1,61-8,1285-143,-1109 145,17 12,-96 1,-87 3,0 5,-1 5,34 11,-40-14,-17-3,-65-5,0-2,0 0,1-1,-1-1,14-2,-29 2,0-1,0 0,-1 0,1 0,-1 0,1 0,-1-1,1 0,-1 0,0 0,0 0,0 0,0 0,1-2,-2 1,0 1,0-1,-1 1,0-1,1 0,-1 1,0-1,0 0,-1 0,1 0,0 0,-1 0,0 0,0 0,0 0,0 0,0 0,-1 0,1 0,-1-1,-2-8,-1 0,0 1,0-1,-1 1,0 0,-1 1,-1-1,1 1,-2 0,1 1,-1 0,-6-5,-2-1,0 0,-1 2,-1 0,-1 0,1 2,-13-5,17 9,0 1,0 1,-1 1,0 0,0 0,0 2,0 0,-15 0,-2 2,1 2,-1 1,-25 7,51-9,-26 3,31-3,-1-1,1 0,0 0,-1 0,1 0,0 0,-1-1,1 1,0 0,-1-1,1 1,0-1,-1 1,1-1,0 1,0-1,0 0,-2-1,4 2,-1-1,0 1,1-1,-1 1,0 0,1-1,-1 1,0-1,1 1,-1 0,1-1,-1 1,1 0,-1-1,1 1,-1 0,1 0,-1-1,1 1,-1 0,1 0,-1 0,1 0,-1 0,1 0,0 0,-1 0,1 0,-1 0,1 0,21-3,1 1,1 0,0 2,0 1,0 2,-1 0,1 1,-1 1,0 1,0 1,11 6,17 7,-1 3,-1 1,34 24,-15-6,-48-32,-1 1,-1 1,0 0,0 2,-1 0,-1 1,0 0,6 11,-20-24,0 1,0 0,0 0,0 0,-1 0,1 1,-1-1,0 0,0 1,0-1,0 1,-1-1,0 1,1-1,-1 1,0-1,-1 1,1-1,-1 2,0 0,-1-1,0 1,0-1,0 0,-1 0,1 0,-1 0,0 0,0 0,0-1,-1 1,1-1,-1 0,-11 8,-1 0,0-1,0-1,-1-1,-1 0,-12 4,-9 1,-1-2,0-1,-1-2,0-2,0-1,0-2,-41-3,80 0,-1-1,0 1,0 0,0 0,0 0,0 0,0 0,0 1,0-1,0 1,0 0,1 0,-1 0,0 0,0 1,1-1,-1 1,-6 7</inkml:trace>
  <inkml:trace contextRef="#ctx0" brushRef="#br0" timeOffset="59107.604">11664 340,'-449'11,"-37"-1,456-10,-22 0,-42 4,76-1,0-1,1 2,0 0,0 2,0 0,1 0,-5 3,-90 49,10-4,-99 35,196-87,-1-1,1 1,-1 0,1 0,0 1,0-1,0 1,1 0,-1 0,1 0,-1 0,1 1,0-1,0 1,0 0,1 0,0 0,-1 0,1 2,1-1,-1 1,1 0,0 0,1 0,-1 0,1 0,1-1,-1 1,1 0,0 0,0 0,0 0,1 0,17 79,-4 1,-3 0,-4 0,-4 41,-3-60,4 370,-10-280,-21 121,15-215,-11 29,4-13,15-68,1 1,0 0,1 0,0 0,1-9,0 0,0 0,0 0,1 0,-1 0,1 0,0-1,0 1,0 0,0 0,0-1,0 1,1 0,-1-1,1 0,0 1,0-1,0 0,0 0,182 146,41 34,-215-173,20 18,2 0,28 17,-50-38,0 0,1 0,-1-1,1 0,1-1,-1 0,1-1,-1 0,1-1,0 0,11 0,794-7,-184-22,-304 9,-255 15,163-8,158-30,-343 31,-1-2,0-3,-1-1,-1-3,0-2,-2-2,23-15,-53 28,-1-1,1-1,-2-1,0 0,0 0,2-6,-9 11,-1-1,-1 0,1-1,-2 1,1-1,-1 0,-1-1,0 1,0-1,-1 0,1-9,1-14,-2 0,-2-1,-1 1,-2-2,-16-140,11 117,-47-441,-47-353,94 804,-2 1,-2 0,-6-12,11 42,-1 1,-1 0,0 1,-2 0,1 0,-2 0,0 2,-1-1,0 1,-3 0,6 5,-1 2,0-1,0 1,0 1,-1 0,0 0,0 1,-1 1,-9-3,-18-7,0 2,-1 2,-32-5,-130-23,131 21,-2 4,0 3,-39 1,57 7,-20 0,-1 3,-38 7,83-2,1 1,-29 11,-15 3,-30 5,86-24</inkml:trace>
  <inkml:trace contextRef="#ctx0" brushRef="#br0" timeOffset="60548.494">11050 975,'-6'0,"0"1,0 0,1 0,-1 1,1-1,-1 1,1 0,0 1,-1 0,-2 2,-52 37,32-22,9-6,1 1,0 1,1 0,0 1,2 1,0 1,1 0,1 1,1 0,0 1,2 0,1 1,0 0,0 6,-4 19,3 0,1 1,3 0,1 0,3 1,2 23,0-7,-1-18,4 22,-2-65,-1 0,1-1,0 1,-1-1,2 1,-1-1,0 0,1 1,0-1,-1 0,1 0,1 0,-1 0,0 0,1-1,-1 1,1-1,0 1,0-1,0 0,0 0,0-1,0 1,0 0,1-1,-1 0,1 0,12 4,1-1,0-1,0-1,0 0,7-1,24 3,26 10,0 4,40 16,71 18,-150-45,0-1,0-1,1-2,12-2,-41-1,1-1,-1-1,1 1,-1-1,0-1,0 1,0-1,0 0,0-1,5-3,-10 6,1-1,0 1,0-1,-1 0,1 0,-1 0,0-1,1 1,-1 0,0-1,-1 1,1-1,0 0,-1 0,1 0,-1 1,0-1,0-1,0 1,0 0,-1 0,1 0,-1 0,0 0,0-1,0 1,-4-11</inkml:trace>
  <inkml:trace contextRef="#ctx0" brushRef="#br0" timeOffset="61765.268">11791 1314,'-1'38,"0"-18,1 0,1 1,1-1,1 8,-1-21,-1-1,1 0,0 0,1 0,0 0,0 0,0-1,0 1,1-1,0 0,0 0,0 0,1 0,-1-1,6 4,5 3,-2 0,1 1,-1 1,-1 0,0 1,-1 0,0 0,3 9,-12-20,1 1,0-1,-1 0,1 0,0 0,1 0,-1 0,0-1,1 1,-1-1,1 0,0 0,0-1,0 1,0-1,0 0,0 0,0 0,0 0,1-1,-1 1,0-1,0 0,1-1,2 0,1 0,0 0,0-1,-1 0,1 0,-1-1,1 0,-1 0,0 0,0-1,-1 0,1-1,-1 0,3-2,3-5,0 1,-1-2,0 1,-1-2,0 0,-6 7,-1 0,1 0,-1 0,-1 0,0-1,0 1,0-1,-1 0,0 0,0 1,-1-8,0 6,0-36,-6-42,4 72,0 1,-1 0,-1-1,-1 1,0 0,0 1,-8-13,8 17,0 0,-1 0,0 1,0 0,-1 0,0 0,-1 1,0 0,0 0,-7-4,8 7,-1 0,-1 0,1 1,0 0,-1 1,1-1,-1 2,0-1,0 1,0 1,0-1,-6 2,-13 2,1 1,1 2,-1 1,1 1,0 1,-20 10,-7 1,27-9,0 1,-7 6,-1 0,17-9</inkml:trace>
  <inkml:trace contextRef="#ctx0" brushRef="#br0" timeOffset="86766.883">572 403,'-1'0</inkml:trace>
  <inkml:trace contextRef="#ctx0" brushRef="#br0" timeOffset="87881.164">1377 1,'-5'1,"0"0,0 1,1 0,-1 0,1 0,0 0,-1 1,1 0,0-1,1 2,-1-1,0 0,-2 4,-10 7,-3 1,0 0,2 2,0 0,1 1,-12 17,19-22,1 0,0 0,1 1,1 0,0 1,1-1,1 1,0 0,-1 10,5-24,-9 46,3 0,2 1,2 0,3 35,-1-80,0 0,0-1,1 1,-1 0,1 0,0 0,0-1,0 1,0 0,1-1,-1 1,1-1,-1 0,1 1,0-1,0 0,0 0,0 0,0 0,0 0,1-1,-1 1,1-1,-1 1,1-1,-1 0,1 0,0 0,1 0,9 1,1 0,-1-1,1 0,-1-1,1 0,0-1,48 1,-35 5,0 2,-1 1,0 1,3 2,-12-3,1-1,0-1,0-1,0 0,1-2,0 0,0 0,0-2,4-1,-21 0,0 0,-1 0,1 0,-1 0,1 0,0-1,-1 1,1-1,-1 1,1-1,-1 0,0 0,1 1,-1-1,0 0,1 0,-1 0,0 0,0-1,0 1,0 0,0 0,1-2,-1 1,-1-1,1 1,-1-1,1 1,-1-1,0 1,0-1,0 1,0-1,0 1,0-1,-1 1,1 0,-1-2,-4-10,0 1,-1-1,0 1,-8-12,10 17,-23-39</inkml:trace>
  <inkml:trace contextRef="#ctx0" brushRef="#br0" timeOffset="88778.73">6393 446</inkml:trace>
  <inkml:trace contextRef="#ctx0" brushRef="#br0" timeOffset="89686.122">7092 65,'-1'699,"1"-694,0 1,-1-1,0 0,-1 0,1 0,-1 0,0 0,0 1,1-5,1 0,0 0,0 0,-1-1,1 1,-1 0,1 0,-1 0,1-1,-1 1,1 0,-1-1,0 1,1-1,-1 1,0-1,1 1,-1-1,0 1,0-1,0 1,1-1,-1 0,0 0,0 1,0-1,0 0,0 0,1 0,-1 0,0 0,0 0,0 0,0 0,0 0,0-1,1 1,-1 0,0 0,0-1,0 1,1-1,-1 1,0-1,0 1,1-1,-1 1,0-1,1 0,-1 1,1-1,-1 0,-7-11,2-2</inkml:trace>
  <inkml:trace contextRef="#ctx0" brushRef="#br0" timeOffset="96043.474">13547 1356,'59'-7,"-28"1,418-50,167 12,463 29,-998 12,-1-4,80-16,-115 15,-29 6,-1-2,0 0,0-1,3-1,-13 4,0 0,-1 0,1 0,-1-1,1 0,-1 1,0-2,0 1,0 0,-1-1,1 0,-1 1,0-1,1-3,-3 5,0 0,-1 0,1 0,-1 0,0 0,0 0,1 0,-1 0,-1 0,1 0,0 0,0 0,-1 0,1 0,-1 0,0 0,0 0,1 0,-1 0,0 1,-1-1,1 0,0 1,0-1,-1 0,1 1,-1 0,1-1,-2 1,-5-7,-1 1,0 1,0 0,-8-4,-9-4,1 2,-1 1,-1 0,0 2,0 2,-12-2,24 5,0 0,0-1,-5-2,9 2,-1 1,0 0,-1 1,1 0,-10-1,-63 2,77 3,-1 0,1 0,-1 0,1 1,0 0,0 1,0 0,-6 3,18-5,-1 0,1 0,0 0,0 0,0-1,0 1,3-1,46 1,0 2,-1 2,1 3,-1 2,6 4,-28-5,174 46,94 22,-293-75,0-1,0 1,0 1,0-1,-1 0,1 1,-1 0,0 0,1 1,-2-1,1 1,0 0,-1 0,1 0,-1 0,0 0,-1 1,3 4,-3-5,-1 0,0 0,0 0,0 0,0 0,-1 0,0 0,0 0,0 1,0-1,0 0,-1 0,0 0,0 0,0 0,0 0,-1 0,1-1,-1 1,0 0,0-1,0 1,-1-1,-1 2,-5 6,-1-2,0 1,0-1,-1-1,0 0,-7 4,-78 39,20-10,-27 26,75-46,-1-1,-1-1,-1-2,0-1,-2-2,-1 0,-32 13,48-19</inkml:trace>
  <inkml:trace contextRef="#ctx0" brushRef="#br0" timeOffset="97382.721">14246 467,'0'0</inkml:trace>
  <inkml:trace contextRef="#ctx0" brushRef="#br0" timeOffset="99768.179">14225 594,'-1'0</inkml:trace>
  <inkml:trace contextRef="#ctx0" brushRef="#br0" timeOffset="101444.827">14712 192,'-11'1,"0"0,0 0,1 1,-1 1,1 0,0 0,0 1,0 1,0-1,-3 4,0-1,1 1,0 1,1-1,0 2,0 0,1 0,-4 6,10-10,1-1,-1 1,2-1,-1 1,1 0,-1 0,2 1,-1-1,1 0,0 0,0 1,0 2,0 18,2 0,1 13,1 7,-3-36,0-1,0 1,0-1,1 0,1 1,0-1,0 0,2 4,-3-12,0 0,1 1,-1-1,0 0,1 0,-1 0,1 0,0 0,0-1,-1 1,1 0,0-1,1 1,-1-1,0 0,0 0,1 0,-1 0,0 0,1 0,-1-1,1 1,-1-1,1 0,-1 1,1-1,-1 0,1-1,-1 1,1 0,-1-1,3 0,5-1,0-1,0 0,0-1,0 0,1-1,-3 1,1 1,0-1,0 1,1 1,-1-1,8 1,-8 0,1 1,0 1,-1 0,1 0,0 1,-1 0,1 1,-1 0,1 0,-1 1,0 1,0-1,0 1,0 1,-1 0,0 0,4 3,-7-4,1 1,-1 0,0 1,0-1,-1 1,1 0,-1 0,0 0,-1 1,0-1,0 1,0 0,-1 0,0 0,0 0,-1 0,0 0,0 1,-1-1,1 0,-2 8,1-7,0 1,-1-1,0 0,0 0,-1 1,0-1,0 0,-1 0,0-1,0 1,-1 0,0-1,-1 2,1-5,0 1,0-1,0 1,-1-1,1 0,-1-1,0 1,0-1,0 0,-1 0,1-1,-1 1,0-1,1 0,-1-1,0 0,0 0,-4 1,-25 0,-1-1,-10-2,39 1,-13 0</inkml:trace>
  <inkml:trace contextRef="#ctx0" brushRef="#br0" timeOffset="163600.61">18543 107,'-333'-2,"-347"4,567 5,-52 11,93-5,-50 17,61-14,4-1,-58 13,112-28,1 1,-1-1,0 1,0 0,0 0,1 0,-1 0,0 0,1 1,-1-1,1 1,-1-1,1 1,0 0,0 0,0 0,0 0,0 1,0-1,0 0,1 1,-1 0,1-1,-1 2,2 0,-1-1,0 1,1-1,0 1,0 0,0-1,0 1,1 0,-1-1,1 1,0-1,0 1,0-1,1 1,-1-1,1 0,-1 0,1 0,1 2,4 5,-1 1,0 0,-1 1,0-1,-1 1,0 0,-1 0,0 1,-1-1,-1 0,0 1,0-1,-1 2,-2 674,-6-519,-26 153,13-154,-12 52,-10-1,-36 94,72-275,7-32,-1 1,0-1,0 0,0 0,-1 0,0 1,0-1,-1-1,0 1,0 0,0-1,0 1,-3 1,6-7,0 0,0 0,0 0,0 0,0 0,0 0,0 0,0 0,0-1,0 1,0 0,0 0,0 0,0 0,0 0,0 0,0 0,0 0,0 0,-1 0,1 0,0 0,0 0,0 0,0 0,0 0,0-1,0 1,0 0,0 0,0 0,0 0,0 0,-1 0,1 0,0 0,0 0,0 0,0 0,0 0,0 0,0 0,0 0,0 0,0 0,0 1,-1-1,1 0,0 0,0 0,0 0,0 0,0 0,0 0,0 0,0 0,0 0,0 0,0 0,0 0,0 0,0 0,0 0,0 1,0-1,0 0,2-11,10-13,-2 13,1 0,0 1,1 0,0 1,1 0,0 1,0 1,1 0,6-2,11-4,1 1,1 2,26-4,73-10,1 6,95 1,278 10,-377 8,695 27,5 33,-780-57,437 16,52-21,-162-2,-317 3,1-2,0-2,-1-3,9-5,13-14,-36 10,-29 10,0-2,0 1,-1-2,6-4,21-12,-32 19,0 0,0-1,-1 0,0-1,0 0,-1-1,0 1,0-2,-1 1,0-1,-1 0,0 0,0-1,-1 0,-1 0,0 0,0 0,-1-1,1-8,3-26,-3-1,-1 1,-2-1,-4-25,1-12,26-514,-11 386,-7-230,-7 282,1 137,-1 1,-2 0,0-1,-1 1,-2 0,0 1,-6-15,10 32,0 1,0-1,-1 1,1-1,-1 1,1 0,-1 0,0 0,0 0,-1 0,1 1,-1-1,1 1,-1 0,0 0,1 1,-1-1,0 1,0-1,0 1,-1 1,1-1,0 0,0 1,-2 0,-14 0,0 0,-1 2,1 0,-16 4,10-1,-115 12,-122-1,-142-19,345-2,1-2,-1-3,5 0,0 3,-27 1,3 1,0-3,1-4,-13-7,-26-3,47 13,-1 3,-23 3,31 2,1-3,-1-3,-14-5,-4-6,28 4,-1 3,-1 3,-42-2,-45 7,-43 9,168-4,1 1,-1 0,1 2,-7 2,8-1,-1-2,1 0,-1-1,-14 1,-22-2,-1-2,-6-3,56 3,0 0,0 0,0-1,1 0,-1 1,0-1,1 0,-1 0,1-1,-1 1,1-1,-1 1,-7-8</inkml:trace>
  <inkml:trace contextRef="#ctx0" brushRef="#br0" timeOffset="189757.712">22078 1441,'445'-20,"-232"7,-129 8,306-19,-255 10,116-29,-219 36,0-2,-1-1,27-12,-46 16,0 0,0 0,0-2,-1 1,-1-1,1-1,-1 0,-1 0,1-1,5-9,-12 15,0 0,0-1,-1 1,0 0,0-1,0 0,0 1,-1-1,0 0,0 0,0 0,-1 0,1 0,-1 0,0 0,-1 2,1 0,-1 0,1 1,-1-1,0 0,0 1,0-1,0 1,-1-1,1 1,-1 0,1 0,-1-1,0 1,0 0,0 0,0 1,0-1,0 0,-1 1,1-1,0 1,-1 0,1 0,-1 0,0 0,-1 0,-12-4,-1 2,0 0,1 1,-1 1,0 0,0 2,-12 1,-29 5,-32 8,58-9,7-1,-45 8,65-11,-1-1,1 1,0 0,0 0,-1 0,2 1,-1 0,0 0,0 0,1 1,3-4,1 0,0 0,0 0,0 1,0-1,0 0,0 0,-1 0,1 0,0 0,0 1,0-1,0 0,0 0,0 0,0 0,0 1,0-1,0 0,0 0,0 0,0 0,0 1,0-1,0 0,0 0,0 0,0 0,0 1,0-1,0 0,0 0,0 0,0 0,0 1,0-1,0 0,1 0,-1 0,0 0,0 0,0 1,0-1,0 0,1 0,-1 0,12 5,14-2,15 0,31 3,63 12,-114-14,1 1,-1 1,1 1,-2 1,1 1,-1 1,-1 1,6 4,-7-3,0 1,0 0,-1 2,-1 0,13 16,-24-25,0 1,-1 0,0 0,0 1,0-1,-1 1,0 0,-1 0,1 0,-2 0,1 0,-1 1,0-1,-1 0,0 1,0-1,-1 1,0 1,-1 0,-1 0,0 0,0 0,-1 0,0-1,0 1,-1-1,-1 0,1 0,-1-1,-1 0,0 0,0 0,0-1,-1 0,-1 0,-19 15,-1-2,0-2,-2 0,-13 4,15-8,-1-2,0 0,-1-2,-1-2,1 0,-15-1,23-3</inkml:trace>
  <inkml:trace contextRef="#ctx0" brushRef="#br0" timeOffset="190426.343">22649 954</inkml:trace>
  <inkml:trace contextRef="#ctx0" brushRef="#br0" timeOffset="191600.793">23475 255,'-9'9,"1"1,0 0,1 1,0 0,1 0,0 0,1 0,0 1,1 0,0 0,1 1,0-1,0 11,-3 24,3 1,2 46,2-86,-2 76,4 81,-3-161,1 0,-1 0,1 0,0 0,0 0,0 0,0-1,1 1,0 0,-1-1,1 1,0-1,1 0,-1 0,1 0,-1 0,1 0,0 0,0-1,0 1,1-1,-1 0,0 0,1 0,-1 0,1-1,0 1,0-1,0 0,-1 0,1-1,0 1,0-1,0 0,0 0,2 0,6 0,0-1,0 0,0-1,-1 0,1-1,0 0,-1-1,0-1,0 1,0-2,9-5,6-9,0 0,-1-2,-2-1,0-1,-1-1,-2-1,-1 0,0-2,-2 0,6-16,-1-3,-2-2,-1-1,0-13,-11 35,-2 0,-1-1,-1 0,-2 1,0-1,-3-23,1 48,-1 0,1 0,-1 0,0 0,-1 0,1 0,0 0,-1 0,0 0,0 0,0 1,-1-1,1 1,-1 0,0 0,0 0,0 0,0 0,0 0,0 1,-1-1,0 1,1 0,-1 0,0 1,0-1,0 1,0 0,0 0,-3 0,-15-3,0 2,0 0,0 1,0 2,-11 1,-3 0,-4-1,-1 2,1 1,0 2,-7 4,16-2</inkml:trace>
  <inkml:trace contextRef="#ctx0" brushRef="#br0" timeOffset="192995.642">18543 1398,'1'-13,"1"1,1 0,0 0,1 0,0 0,1 1,2-4,-1 0,35-79,3 3,22-29,-52 98,1 1,1 0,6-3,-13 13,19-20,-27 30,0 0,1 0,-1-1,0 1,1 0,-1 0,1 0,-1 0,1 1,0-1,-1 0,1 1,0-1,0 1,-1-1,1 1,0 0,-1 0,1 1,-1-1,0 1,0-1,0 1,0 0,0 0,0-1,0 1,-1 0,1 0,0 0,0 0,-1 0,1 0,0 0,-1 0,1 0,-1 0,1 1,-1-1,0 0,1 0,-1 0,0 1,0-1,0 0,3 39,-3-34,0 26,1 95,-5 3,-14-18,16-91</inkml:trace>
  <inkml:trace contextRef="#ctx0" brushRef="#br0" timeOffset="194032.032">18585 1187,'3'0,"9"0,6 0,3 0,2-4,1-1,-1 0,0 2,-1 0,0 1,0 1,-4-3,-2 0,-3-1</inkml:trace>
  <inkml:trace contextRef="#ctx0" brushRef="#br0" timeOffset="195295.115">20173 806,'-16'0,"1"2,0 0,0 0,0 2,0-1,-4 4,-86 35,51-18,18-10,-61 28,85-36,0 0,1 1,0 0,0 1,1 1,-7 6,14-11,-1 1,1 0,-1 0,2 1,-1-1,0 1,1-1,0 1,0 0,1 0,0 0,0 0,0 0,1 0,0 0,0 0,0 0,1 0,0 0,0 0,0 0,3 5,-2-3,0 0,1-1,1 1,-1-1,1 1,0-1,1 0,0 0,0-1,0 0,1 0,0 0,0 0,0-1,1 0,3 2,-2-4,1 1,0-1,0 0,-1-1,2 0,-1 0,0-1,0 0,1 0,89-4,-41 0,-9 1,-3 1,41 3,-85-2,0 1,0-1,-1 0,1 1,0-1,0 1,-1 0,1 0,0-1,-1 1,1 0,-1 0,1 0,-1 1,1-1,-1 0,0 1,0-1,1 0,-1 1,0 0,1 1,-1 1,1-1,-1 1,0 0,0-1,0 1,0 0,-1 0,1 0,-1 1,0 5,0 1,-1-1,-1 0,1 1,-2-1,1 0,-4 7,1-7,0 0,-1-1,0 1,-1-1,0 0,0-1,-1 1,0-1,0-1,-1 0,0 0,0-1,-1 0,-5 3,-22 10,-2-2,1-1,-10 0,34-11,1-2,-1 1,0-2,-4 1,0-2</inkml:trace>
  <inkml:trace contextRef="#ctx0" brushRef="#br0" timeOffset="196504.236">20829 996,'-1'21,"-1"0,-4 16,3-23,1 1,1-1,0 1,1-1,0 1,2 12,1-18,-1 1,1-1,1 0,-1 0,2 0,-1-1,1 1,5 6,52 60,-57-70,-1-1,0 0,0 0,0 0,1-1,0 0,0 0,0 0,0 0,0-1,0 0,1 0,-1 0,1-1,3 1,9 0,-1 0,1-2,-1 0,4-1,-10 0,0 0,0 0,1 1,-1 1,0 0,0 1,1 0,-1 1,-1 0,1 0,3 3,-12-5,0 0,0 0,0 0,-1 0,1 1,0-1,-1 1,1 0,-1-1,0 1,1 0,-1 0,0 0,0-1,0 1,0 0,-1 1,1-1,0 1,0 1,-1 1,0-1,0 1,0-1,0 1,0-1,-1 1,0-1,-1 3,-3 10,-1 0,-1-1,-1 0,-5 8,-10 14,-1 0,-3-2,0-1,-30 28,-135 119,124-121,50-46,3-4</inkml:trace>
  <inkml:trace contextRef="#ctx0" brushRef="#br0" timeOffset="214084.411">24956 4616,'-724'0,"720"0,0-1,0 1,0 1,0-1,0 1,0-1,0 1,0 0,0 1,1-1,-1 1,0-1,1 1,-1 0,1 1,0-1,-1 0,1 1,0 0,1 0,-1 0,0 0,1 0,0 0,0 1,0-1,0 1,0-1,1 1,-1 0,1 0,0 0,0-1,1 1,-1 0,1 0,0 0,0 0,0 0,1 0,-1 1,7 47,7 21,3 21,-3 39,-5 2,-7-1,-5 0,-6 0,-6-1,-6 0,-22 68,35-161,2-1,2 1,1 0,2 1,8 161,-5-164,8 140,8-1,27 107,-42-272,-1 0,2-1,-1 1,2-1,-1 1,1-2,1 1,5 7,-8-14,0-1,0 0,0 0,0 0,0 0,1-1,-1 1,1-1,0 0,-1 0,1 0,0-1,0 1,0-1,0 0,1 0,-1-1,0 1,0-1,1 0,-1 0,0 0,0 0,1-1,-1 0,3-1,19-4,0-2,-1-1,4-2,-5 2,1142-473,-476 191,-428 179,132-52,-287 124,2 6,1 4,2 5,1 5,0 5,1 5,106 5,-213 5,0 0,0 0,1 0,-1-1,0 0,0 0,0-1,-1 0,6-2,-9 2,-1 1,1-1,0 0,-1 0,1 0,-1 0,0-1,0 1,1-1,-2 1,1-1,0 0,-1 0,1 0,-1 1,0-1,0-1,0 1,0 0,0 0,-1 0,1-1,1-12,-1-1,0 1,-2-1,1 1,-2-1,-1-2,-23-100,13 64,-53-274,14 63,49 253,0 0,-1 0,0 1,-1-1,0 1,-1 0,-1 0,0 1,0 0,-1 0,-1 1,0 0,-1-1,-23-21,-1 1,-2 2,-1 1,-1 2,-2 1,0 3,-1 1,-1 2,-1 2,-1 1,0 3,-1 1,0 3,-1 1,0 3,0 1,-15 3,30 2,0 2,0 1,1 1,-1 2,1 0,-22 10,-37 19,-44 26,-21 8,-37 8,-4-9,-2-8,-76 7,226-58,-1-3,0-1,0-3,0-1,0-3,0-2,-45-9,-341-73,433 85,-90-20,-1 5,-76-3,150 17</inkml:trace>
  <inkml:trace contextRef="#ctx0" brushRef="#br0" timeOffset="-214240.97">24385 5356,'1'154,"7"-1,7 0,7-1,16 43,-11-102,-18-68,-1 1,-2 0,0 0,-2 1,1 25,-5-34</inkml:trace>
  <inkml:trace contextRef="#ctx0" brushRef="#br0" timeOffset="-212071.562">24787 5991,'-3'104,"1"-32,7 70,-2-128,2-5</inkml:trace>
  <inkml:trace contextRef="#ctx0" brushRef="#br0" timeOffset="-211484.868">24808 5759,'0'0</inkml:trace>
  <inkml:trace contextRef="#ctx0" brushRef="#br0" timeOffset="-210107.028">25147 5780,'-1'38,"1"103,5 1,20 113,-23-239,2 6,0-1,5 15,-8-32,0 0,1 0,-1 0,1-1,0 1,0 0,0-1,0 1,1-1,0 1,-1-1,1 0,0 0,0-1,1 1,1 1,-3-4,-1 1,1-1,-1 1,1-1,-1 1,1-1,-1 0,1 0,0 0,-1 0,1 0,-1 0,1 0,0-1,-1 1,1 0,-1-1,1 1,-1-1,1 0,-1 1,0-1,1 0,-1 0,0 0,1 0,-1 0,0 0,0-1,0 1,0 0,0 0,0-1,-1 1,1-1,0 1,-1-1,1-1,5-9,-1 0,-1-1,0 0,1-8,-2 8,25-103,10-91,-37 198,1 0,0 0,0 0,1 0,0 1,1-1,0 1,0 0,1 0,0 0,0 1,1 0,0 0,6-6,-11 12,1 0,-1 0,0 0,0 0,1 0,-1 1,0-1,1 1,-1-1,1 1,-1-1,1 1,-1 0,1-1,-1 1,1 0,-1 0,1 0,-1 0,1 1,-1-1,1 0,-1 1,1-1,0 1,1 1,0-1,0 1,-1 0,1 0,-1 1,1-1,-1 0,0 1,0 0,0-1,1 3,5 9,0 0,-2 1,0 0,2 7,3 10,-2 0,-2 1,0 0,-2 0,-2 0,-1 1,-2 1,1 8,1-29,-1 0,-1-1,-1 1,0-1,0 1,-2-1,1 1,-4 8,5-20,0-1,1 1,-1-1,0 0,0 1,0-1,1 0,-1 0,-1 0,1 0,0 0,0 0,0 0,0 0,-1 0,1 0,0-1,-1 1,1 0,-1-1,1 1,-1-1,1 0,-1 1,0-1,-9-2</inkml:trace>
  <inkml:trace contextRef="#ctx0" brushRef="#br0" timeOffset="-209127.55">25951 5589,'0'7,"0"6,0 5,0 2,0 2,0 1,0-1,0 1,0-1,0 0,0-1,0 0,0 1,0-5</inkml:trace>
  <inkml:trace contextRef="#ctx0" brushRef="#br0" timeOffset="-208285.906">26057 5674,'0'3,"0"9,0 6,0 3,3-1,5-5,5-5,4-3,2-4,-1-2</inkml:trace>
  <inkml:trace contextRef="#ctx0" brushRef="#br0" timeOffset="-205620.032">23940 1314,'38'1,"0"3,1 1,5 3,1-1,124 24,-1 7,-3 8,-1 6,42 27,-85-27,-2 5,-4 5,-2 5,-3 5,94 81,-146-103,-1 3,-3 1,-3 4,25 35,-51-58,-2 1,-1 1,-1 1,-3 1,-1 0,-1 2,-3-1,8 38,-12-21,-2 0,0 50,-8 115,-1-82,2-80,-5 329,-4-230,-15 70,14-158,3-7,-4-1,-2 1,-19 52,-11-9,31-73,-6 17,17-49,0 0,0 0,0 0,-1 0,1 0,-1 0,1 0,-1 0,1-1,-1 1,0 0,0-1,0 0,0 1,0-1,0 0,0 0,-2 0,2-1,0 0,0 0,0 0,0 0,0-1,0 1,0-1,0 1,0-1,0 0,0 0,0 1,0-1,0-1,1 1,-1 0,0 0,1-1,-1 1,1-1,0 1,-1-1,1 0,0 1,0-1,0 0,0 0,0 0,0 0,1 0,-5-8,0 0,1-1,0 0,-1-11,-2-18,3-1,1 1,2-1,1 0,7-38,0 55,-7 24,1-1,-1 1,0 0,1-1,-1 1,0-1,1 1,-1 0,0-1,1 1,-1 0,1 0,-1-1,1 1,-1 0,1 0,-1 0,1 0,-1 0,1-1,-1 1,1 0,-1 0,1 0,0 0,0 1,1 0,0 0,-1 0,1 0,-1 0,1 0,-1 0,0 0,1 0,-1 1,0-1,0 0,0 1,0-1,0 1,0 0,0-1,-1 1,1 0,0 0,4 16,0 0,-1 1,-1-1,0 1,-2-1,0 1,-1 0,-1 1,1-16,0 16</inkml:trace>
  <inkml:trace contextRef="#ctx0" brushRef="#br0" timeOffset="-188415.905">25803 6669,'-1'11,"-1"0,1 0,-2-1,1 1,-3 3,-7 35,-50 297,-27 173,-12 125,96-617,-39 282,-10 59,51-352,1 0,-1 0,0-1,-1 1,-1 0,-1-1,0 0,-5 9,10-23,1 0,0-1,-1 1,1 0,-1-1,1 1,-1-1,1 1,-1 0,1-1,-1 1,0-1,1 1,-1-1,0 0,1 1,-1-1,0 0,1 1,-1-1,0 0,0 0,1 0,-1 0,0 1,0-1,0 0,1-1,-1 1,-1-1,1 1,0-1,0 0,0 1,1-1,-1 0,0 0,0 0,0 1,1-1,-1 0,0 0,1 0,-1-1,0 1,-16-50,17 48,-89-399,64 311,-24-109,48 194,0 0,-1 0,0 0,0 1,0-1,-1 0,1 1,-1 0,-4-5,6 9,0 0,1 0,-1 0,0 0,0 1,0-1,0 0,0 1,0-1,0 0,0 1,0 0,0-1,0 1,0 0,-1-1,1 1,0 0,0 0,0 0,-1 0,0 0,0 1,0 0,0-1,0 1,1 0,-1 0,0 0,0 0,1 0,-1 1,0-1,1 0,-1 1,1-1,0 1,-1 1,-3 4,1 0,0 0,1 0,-1 0,2 1,-1 0,1-1,0 1,0 0,1 0,0 0,1 0,0 0,0 4,0 4,2 0,-1 0,2 0,0 0,1-1,5 14,34 68,3-2,5-3,3-2,21 21,-55-80,-2 0,-1 2,-2 0,5 17,-20-48,1 0,-1 1,1-1,0 0,0 0,0 0,0 0,0 0,0 0,1 0,-1-1,1 1,-1 0,1-1,0 1,0-1,-1 1,1-1,0 0,0 0,0 0,0 0,1 0,-1 0,0-1,0 1,0-1,1 1,-1-1,0 0,0 0,1 0,-1 0,0 0,1-1,-1 1,0-1,0 1,0-1,1 0,-1 0,0 0,1-1,6-3,0 0,0-1,-1 0,0-1,0 0,0 0,-1-1,0 0,0-1,8-10,-9 13,-1 1,-1-1,1-1,-1 1,0-1,-1 1,0-1,0 0,0-1,1-5,15-68,22-111,-37 174,1 0,1 1,1-1,4-7,-4 9,0 0,-1-1,-1 1,2-13,-4 10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05.0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1,'-1'0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10.0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499 809,'-21'-13,"0"0,2-2,-18-15,19 14,1 2,1-1,0 0,1-1,1-1,0-1,-8-15,15 21,0-1,1 0,0 0,2 0,-1-1,2 0,-1 0,2 0,0 0,1 0,0-1,4-284,-4 293,1-1,1 1,-1-1,1 1,0-1,1 1,0 0,0-1,0 1,0 0,1 0,0 1,3-5,-3 7,0-1,0 1,1 0,-1 0,1 0,0 1,0-1,0 1,0 0,0 0,1 0,-1 0,0 1,1 0,-1 0,1 0,0 0,-1 1,3 0,10-2,1 2,-1 0,0 1,1 1,-1 1,0 0,0 1,0 1,4 2,-14-4,0 0,0 0,0 1,-1 0,1 0,-1 1,0 0,0 0,0 0,-1 1,0 0,0 0,0 0,-1 0,0 1,0 0,0 0,-1 0,0 0,-1 1,2 5,-3-5,0 0,0 0,-1-1,0 1,0 0,-1 0,0 0,-1 0,0-1,0 1,0 0,-1-1,0 0,0 0,-1 0,0 0,0 0,-1-1,0 1,0-1,0-1,-3 3,-11 10,-1 0,-1-1,-1-2,0 0,-1-1,-2 0,4-4,-1 0,0-1,-1-2,0 0,0-1,0-2,-6 0,-6 0,1-1,-1-2,0-2,-22-3,40 0,4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06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147 915,'0'-806,"-1"801,1-1,0 1,1 0,0 0,-1 0,2 0,-1 0,0 0,1 0,0 0,0 0,1 1,-1-1,1 1,2-3,-2 4,0 0,0 1,1-1,-1 1,0 0,1 0,-1 0,1 1,0-1,0 1,-1 0,1 0,0 0,0 0,0 1,0 0,0 0,0 0,0 0,2 1,0-1,-1 1,1 0,0 0,0 0,-1 1,1 0,-1 0,1 0,-1 1,0 0,0 0,0 0,0 0,-1 1,1 0,-1 0,0 0,0 1,-1-1,1 1,-1 0,0 0,0 0,-1 0,1 1,-1-1,0 1,-1-1,1 1,-1 1,1 1,-1 0,0 0,-1-1,0 1,0 0,0 0,-1 0,0 0,-1 0,0 0,0-1,-1 1,0-1,0 1,-1-1,1 0,-2 0,1-1,-1 1,0-1,-5 5,-17 13,-2-1,0-2,-1-1,-1-1,-1-2,-15 6,36-19,0 0,1-1,-1 0,-1 0,1-1,-7 0,1-1</inkml:trace>
  <inkml:trace contextRef="#ctx0" brushRef="#br0" timeOffset="1006.665">1036 174,'-19'20,"2"1,1 1,-3 6,-14 18,-118 137,131-159,2 1,1 1,-5 11,-19 28,-99 128,131-180</inkml:trace>
  <inkml:trace contextRef="#ctx0" brushRef="#br0" timeOffset="2168.417">634 280,'2'1,"0"-1,0 1,0 0,0 1,-1-1,1 0,0 1,0-1,-1 0,1 1,-1 0,1-1,-1 1,1 2,4 3,259 281,-258-278,-1-1,0 1,0 0,0 0,-2 1,4 8,-3-6,1 0,0 0,1-1,1 1,18 32,-21-34,0-1,1 0,0 0,6 6,0-3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6:02.9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1124 133,'-38'0,"0"1,0 2,0 2,-30 8,6 0,-1-3,0-2,-33-2,-195-7,123-1,155 2,1-1,-1 0,1 0,-1-2,1 1,0-2,0 0,0 0,0-1,-1-1,11 5,0 0,1 0,-1 0,1 0,-1-1,1 1,-1 0,1-1,0 1,0-1,0 0,0 1,0-1,0 0,0 0,0 1,1-1,-1 0,1 0,-1 0,1 0,0 0,0 0,0 0,0 0,0 0,0 0,1 1,-1-1,0 0,1 0,0 0,-1 0,1 0,0 1,0-1,0 0,0 1,0-1,0 1,1-2,3-2,0-1,0 1,0-1,0 2,1-1,0 0,0 1,0 0,1 1,5-3,7-3,-13 6,1-1,0 1,0 0,1 0,-1 1,0 0,1 1,0-1,-1 1,1 1,6 0,-13 0,0 0,0 0,-1 0,1 1,0-1,0 0,0 1,0-1,0 1,0-1,-1 1,1-1,0 1,0 0,-1-1,1 1,0 0,-1 0,1-1,-1 1,1 0,-1 0,1 0,-1 0,1 0,-1 1,0-1,0 1,0 0,0 0,0 0,0 0,-1 0,1 0,-1 0,1-1,-1 1,0 0,0 0,0 0,-4 6,0 0,-1 0,0 0,-1-1,0 1,-19 18,16-17,0 0,1 0,1 1,0 0,0 1,-2 6,-1 1,0 2,1 0,0 0,0 4,8-19,1 0,-1 1,1-1,0 0,0 1,0-1,1 1,0-1,0 0,0 1,1-1,0 1,0-1,0 0,1 2,-1-4,1-1,-1 0,0 0,1 0,-1 0,1 0,0 0,0 0,0 0,0-1,0 1,0-1,0 0,0 1,0-1,1 0,-1 0,1 0,-1-1,1 1,1 0,6 1,1-1,0 0,0 0,4-2,-13 1,23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9:21.4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5223 1572,'-71'4,"1"3,-1 3,-18 7,26-5,-526 73,195-32,97-3,-219 27,-355-16,-518-44,1309-19,0-3,-73-15,121 14,1-2,0-1,0-1,1-1,0-2,1-1,0-2,-16-12,28 17,1-2,1 0,0-1,1 0,0-1,2-1,-1 0,2 0,0-2,1 1,1-1,1-1,0 1,1-1,1-1,1 1,1-1,1 0,-1-13,6-285,2 119,-4 175,2 0,0-1,2 1,0 0,2 0,1 1,7-18,-7 24,1 1,0 0,1 0,1 1,0 0,1 1,1 0,0 1,1 0,0 1,1 1,6-4,1 1,1 1,0 1,0 1,2 1,119-42,-87 34,204-63,3 12,110-8,547-59,-590 99,0 15,71 14,535 10,-587-2,-54 11,94 24,-187-15,322 45,-497-59,0 2,-1 0,0 2,-1 1,0 1,0 2,45 19,-56-26,0 0,0 1,-1 0,0 1,0 0,-1 1,0 1,-1 0,10 11,-14-12,-1-1,0 1,0-1,0 2,-2-1,1 1,-1-1,-1 1,0 0,0 0,-1 1,-1-1,1 10,-1-7,-1-1,0 1,-1-1,-1 0,0 1,-1-1,0 0,-1-1,0 1,-1 0,-1-1,0 0,0 0,-1-1,-1 0,0 0,0-1,-1 0,0 0,-1-1,0 0,-1-1,-2 1,-261 183,213-152,-275 178,178-117,-456 287,-27-19,613-354,-9 6,0-3,-1-1,-39 12,70-28,-1 1,0-1,1-1,-1 1,0-2,1 1,-1-1,1 0,-1 0,1-1,-2 0,7 1,0 0,-1 1,1-1,0-1,-1 1,1 0,0 0,0-1,0 1,0-1,0 0,1 0,-1 1,0-1,1-1,0 2,0-1,1 0,-1 1,1-1,-1 0,1 1,0-1,0 0,-1 1,1-1,1 0,-1 0,0 1,0-1,1 0,-1 1,1-1,-1 0,1 1,0-1,-1 1,1-1,0 1,0-1,8-12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56.2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9947 570,'-70'3,"-43"8,-42 2,-518 30,-103 1,374-27,342-13,1 3,0 2,1 2,-44 16,71-17,12-4,-1 0,1 2,1 0,-18 11,31-16,0 0,0 1,0 0,0 0,1 1,0-1,0 1,0 0,0 0,1 0,0 0,0 1,0-1,1 1,0 0,0 0,0 0,0 4,-19 156,19-140,-3 24,3 0,2 0,5 38,-1-55,1-1,2 0,1 0,2 0,1-1,4 7,1-3,1-1,2-1,14 19,-21-36,0 0,1-1,1-1,1 0,0-1,0-1,17 11,146 81,3-7,5-8,4-9,72 16,-79-39,31-2,187 32,-164-37,-82-11,39 22,24 6,26-2,134 14,-265-61,1-6,1-4,0-6,63-8,-118 1,-2-3,1-3,-1-2,-1-3,0-2,-2-2,0-3,-1-3,-1-1,21-18,-56 34,19-13,-1-1,-1-2,13-14,-37 31,-1-1,-1 0,0-1,0 0,-1 0,0-1,-2 0,1 0,-1 0,-1-1,-1 0,1-4,2-14,-2 0,-2-1,-1 1,-1-19,-12-131,10 167,-76-585,35 315,36 236,-54-350,35 268,-41-126,56 226,-1 0,-1 0,-2 1,-1 0,-6-5,16 26,0 1,-1 0,-1 0,1 1,-1-1,0 1,-1 1,0 0,0 0,0 0,-1 1,0 0,0 1,0 0,0 0,-1 1,1 0,-1 1,-1 0,-27-2,0 2,-1 2,1 1,0 3,-1 0,-189 39,197-36,-378 94,132-30,275-70,-64 14,1 4,-31 14,57-16</inkml:trace>
  <inkml:trace contextRef="#ctx0" brushRef="#br0" timeOffset="209273.922">0 1817,'204'-51,"374"-99,269-56,127-8,25 24,-64 44,-92 48,-112 59,-140 53,-167 23,-132 14,-115-2</inkml:trace>
  <inkml:trace contextRef="#ctx0" brushRef="#br0" timeOffset="209866.832">2009 2994,'133'-11,"147"-17,84-10,28-3,-15-7,-34 2,-50 4,-58 5,-53 6,-50 3,-40 8,-31 2,-22 4,-14 5,-8 4,-5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5:05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9897 1801,'-123'0,"-182"0,-189-1,-863-35,832-2,-305-68,534 47,215 41,1-4,1-3,-17-10,75 25,1 0,0-2,1 0,0-1,1-1,1 0,0-2,-9-10,16 17,0 0,-1 1,0 0,-1 1,0 0,0 1,-8-3,-24-8,-25-6,23 9,12 4,-1 1,0 2,-1 1,-33 0,-143 4,133 3,75-1,-1 0,1 0,0 1,-1-1,1 1,0 0,-1 0,1 1,0-1,0 1,0 0,-4 2,7-3,0 0,0 1,0-1,-1 0,1 1,1-1,-1 1,0 0,0-1,0 1,1 0,-1-1,1 1,0 0,-1 0,1 0,0-1,0 1,0 0,0 0,0 0,1-1,-1 1,0 0,1 0,-1-1,1 1,0 0,0-1,-1 1,1-1,1 2,32 63,-18-36,-1 0,-1 1,-2 1,4 17,-1 12,-3 1,4 55,2 112,-9 22,-21 463,-53 241,-41-5,-74 173,88-682,18-143,74-297,-24 90,-3 0,-10 11,24-75,0-2,-2 1,-1-2,-1 1,-2 1,2 1,-6 15,-17 50,5 1,-12 57,11-33,-23 45,41-115,-4 21,2-5,20-62,-1 0,1 0,-1 0,1 1,0-1,0 0,-1 0,1 1,0-1,0 0,0 1,0-1,1 0,-1 0,0 1,0-1,1 1,-1-1,1-1,-1 1,1-1,-1 1,1-1,-1 0,1 1,0-1,-1 1,1-1,0 0,-1 0,1 1,-1-1,1 0,0 0,0 0,-1 0,1 0,0 1,-1-1,1-1,0 1,9-1,-1-1,0 0,0-1,-1 1,4-3,-5 3,141-46,252-48,343-36,244-7,2915-165,-3197 279,-103-2,-185-4,303-66,-471 48,-3-11,-2-10,104-51,-284 97,-1-3,27-18,-84 42,0 0,0-1,0 0,-1 0,1 0,-1 0,0-1,0 0,-1 0,0-1,1 1,-2-1,1 0,-1 1,0-2,1-1,4-10,-5 13,-1 0,1 0,-1 0,0 0,-1-1,1 1,-1 0,0-1,-1 1,1-1,-1 1,0-1,-1-3,-3-14,-2 2,0-1,-2 0,0 1,-11-19,-20-50,-117-399,8-45,-32-166,-453-2217,549 2404,30 111,24 109,19 160,7-52,8 136,-2 40,-1 0,0 0,-1 0,0 0,-1 0,0-3,0 11,1 1,0 0,-1 0,1-1,-1 1,1 0,-1 0,1 0,-1 0,1 0,-1 0,1 0,-1 0,0 0,1 0,-1 0,1 0,-1 0,1 0,-1 0,1 0,-1 1,1-1,-1 0,1 0,0 1,-1-1,1 0,-1 0,1 1,-1-1,-16 10,-21 18,1 2,1 2,-6 8,-37 33,-23 9,-4-4,-3-5,-2-5,-4-5,-3-5,-49 14,-56 12,-4-9,-3-11,-20-6,-131 14,294-60,1-5,-1-3,-39-5,122 1,-14 0,18 0,0 0,-1 0,1 0,0 0,0 1,-1-1,1 0,0 0,0 0,-1 0,1 0,0 1,0-1,0 0,-1 0,1 0,0 1,0-1,0 0,0 0,-1 1,1-1,0 0,0 0,0 1,0-1,0 0,0 0,0 1,0-1,0 0,0 0,0 1,0-1,0 0,0 1,0-1,0 0,0 0,0 1,0-1,0 0,1 0,-1 1,0-1,0 0,0 0,0 1,1-1,5 10</inkml:trace>
  <inkml:trace contextRef="#ctx0" brushRef="#br0" timeOffset="1879.941">5847 5324,'18'-91,"27"-113,34-127,-1 13,256-1009,-285 1153,7 3,70-141,-109 252,-22 82,1-1,1 1,2-1,-1 1,2 0,3 17,-2-6,37 602,-5-147,-33-281,1 4,0-206,5 51,-6-54,0 1,1-1,0 1,-1-1,1 1,0-1,0 0,0 1,1-1,-1 0,1 0,-1 0,1 0,-1 0,1 0,0 0,0 0,2 0,-3-1,0-1,0 0,1 0,-1 0,0 0,0 0,1 0,-1 0,0-1,0 1,0 0,1-1,-1 1,0-1,0 1,0-1,0 1,0-1,0 0,0 0,0 1,0-1,0 0,0 0,-1 0,1 0,0 0,-1 0,1 0,0 0,-1-1,1 1,-1-1,21-44,-19 40,20-63,-4-1,-2-1,-4-1,-1-17,5-22,8-19,33-76,-14 57,-26 100,-16 47,0 0,0-1,0 1,0 0,1 0,-1 0,1 0,0 0,0 0,0 0,-1 0,2 1,-1-1,0 1,0-1,0 1,2-1,-3 2,0 0,0 0,0 0,0 0,0 0,-1 0,1 1,0-1,0 0,0 0,0 0,-1 1,1-1,0 1,0-1,-1 0,1 1,0-1,-1 1,1 0,0-1,-1 1,1 0,-1-1,1 1,-1 0,1-1,-1 1,0 0,1 0,-1 0,0-1,0 1,1 0,-1 0,0 0,0 0,0-1,0 1,5 40,-5-37,4 65,4 0,13 53,27 117,30 153,-19-98,213 1093,-208-1013,-53-285,-7-39</inkml:trace>
  <inkml:trace contextRef="#ctx0" brushRef="#br0" timeOffset="3543.058">10040 3095,'-11'1,"-1"0,1 0,0 2,-1-1,1 1,0 1,-8 4,-75 39,60-29,-4 3,1 1,2 3,0 0,1 2,1 3,-22 24,2 3,-14 21,23-25,1 3,3 1,3 3,2 0,-13 37,11-13,-30 81,57-135,1 2,1-1,2 1,-1 19,2 21,2 0,4 0,4 0,5 21,-2-49,3 0,1-1,2 0,2-2,7 10,-18-40,0-1,1 1,1-1,0-1,0 1,1-1,0 0,0-1,1 0,0 0,1-1,0 0,0 0,0-1,1-1,0 0,0 0,0-1,11 2,160 49,-57-19,10 9,138 61,-260-101,1 0,0-1,0 0,1-1,-1-1,1 0,-1-1,1-1,0 0,-1-1,1 0,-1-2,1 1,5-3,-5-1</inkml:trace>
  <inkml:trace contextRef="#ctx0" brushRef="#br0" timeOffset="8514.435">13156 12393,'-32'-83,"-225"-612,-19-98,-533-1764,451 1396,225 747,108 349,25 64,0 0,0 1,0-1,0 0,0 0,-1 1,1-1,0 0,-1 1,1-1,0 1,-1-1,1 0,-1 1,1-1,-1 1,1-1,-1 1,1-1,-1 1,1 0,-1-1,0 1,1 0,-1-1,0 1,1 0,-1 0,0 0,1-1,-1 1,0 0,1 0,-1 0,-12 18,13-16,-1 0,0-1,0 1,0 0,0 0,-1-1,1 1,0 0,-1-1,1 1,-1-1,1 0,0-1,0 0,0 0,0 0,0 0,1-1,-1 1,0 0,0 0,0 0,0-1,1 1,-1 0,0-1,0 1,1-1,-1 1,0-1,0 1,1-1,-1 1,1-1,-1 0,0 1,1-1,0 0,-1 1,1-1,-1 0,1 0,0 0,-1 1,1-1,0 0,-22-40,2-1,2-1,2 0,-1-13,-33-82,-154-357,202 489,-1-1,-1 1,1-1,-1 1,0 0,0 0,-1 1,0-1,0 1,0 0,-6-4,7 6,-1 1,1-1,-1 1,0 0,0 0,0 0,0 0,0 1,-1 0,1 0,0 1,0-1,-1 1,1 0,0 1,-2-1,4 1,0 1,0-1,0 0,0 1,0-1,0 1,0 0,0 0,1 0,-1 0,1 1,-1-1,1 1,0-1,0 1,0 0,0 0,1 0,-1 0,1 0,-1 0,1 1,0-1,0 2,-3 9,0 1,1-1,0 1,2 0,-1 0,2-6,-1 0,-1-1,0 1,0-1,0 1,-1-1,0 0,-1 0,0 0,-1 0,-43 100,26-63,3 1,2 1,-7 30,17-46,7-29,1-3,4-17,23-87,4 1,42-90,-54 146,-9 19,2 0,5-5,-13 25,1 0,0 0,1 0,0 1,1 0,-1 0,2 1,2-3,59-35,-46 31,-1-1,13-12,-16 6,-15 14,1 1,0-1,0 2,0-1,0 1,4-3,-9 8,1-1,-1 0,0 1,1-1,-1 1,1-1,-1 1,0-1,1 1,-1 0,1 0,-1 0,1 0,-1 0,1 0,-1 0,1 0,-1 1,0-1,1 1,-1-1,1 1,-1-1,0 1,0 0,1-1,-1 1,0 0,0 0,0 0,0 0,0 0,0 0,0 1,0-1,0 0,0 1,4 6,0 0,-1 0,0 1,-1 0,1-1,-2 1,1 0,-1 1,12 79,-10-50,4 12,1-1,3 0,4 5,-10-36,1-1,0 0,2-1,0 0,1 0,1-1,0-1,1 0,12 12,-13-15,-2-1</inkml:trace>
  <inkml:trace contextRef="#ctx0" brushRef="#br0" timeOffset="11491.854">5008 2185,'-463'-294,"231"161,-18 3,-407-218,412 212,-32-1,-17 6,177 80,34 15,-2 4,-1 4,-1 3,-70-9,104 25,-25-5,-2 4,1 2,-9 4,-410 6,483-1,0 1,0 1,0 0,0 1,0 1,1 0,0 1,0 0,1 1,-4 3,-34 15,24-16,1 0,-1-2,0-1,-1-1,1-2,-21 1,19-2,20 0,-1 0,1 0,1 1,-1 0,0 0,-7 5,8-4,0 0,-1-1,1 0,-1 0,0-1,0 0,-6 0,-7 0,1-2,0 0,-18-3,32 2,-1-1,1 1,0-1,-1-1,1 1,0-1,1-1,-1 1,0-1,1 0,0-1,-3-2,-26-29,2 0,1-3,2 0,-17-32,-41-54,50 65,38 60,0 1,0-1,0 0,0 0,0 0,0 0,0 0,0 0,0 0,0 1,-1-1,1 0,0 0,0 0,0 0,0 0,0 0,0 0,0 0,-1 0,1 0,0 0,0 0,0 0,0 0,0 0,0 0,-1 0,1 0,0 0,0 0,0 0,9 17,2-8</inkml:trace>
  <inkml:trace contextRef="#ctx0" brushRef="#br0" timeOffset="14201.03">1893 9134,'0'-21,"0"-55,-8-117,-3-245,1-48</inkml:trace>
  <inkml:trace contextRef="#ctx0" brushRef="#br0" timeOffset="14598.507">2348 6666,'1099'0,"-1072"-2,1 0,-2-2,1-1,0-1,14-6,-16 5,-3 2,-3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18.9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815 0,'-14'2,"0"0,0 1,0 0,0 1,0 1,1 0,0 0,0 2,-11 7,-11 3,12-4,0 0,2 2,-1 1,2 0,0 2,1 0,0 1,2 1,1 0,-7 11,-25 43,3 3,-14 35,47-89,-42 88,4 2,6 2,-29 119,64-192,2 1,3-1,1 1,2 0,2-1,5 37,-3-57,2 0,0 0,1 0,1-1,1 0,1 0,1-1,11 16,20 28,49 57,-35-48,-17-22,79 103,-91-124,1-1,1-1,28 20,-41-37,0 0,0-1,1-1,1-1,0 1,-11-7,1 1,-1-1,0 0,0 0,1-1,-1 0,1 0,0-1,-1 1,1-1,-1-1,1 1,-1-1,1-1,4 0,-8 0,-1 1,0 0,0-1,1 0,-1 1,0-1,0 0,-1 0,1 0,0 0,-1 0,1-1,-1 1,0 0,1-1,-1 1,-1-1,1 1,0-1,0 0,-1 1,0-1,1 0,-1-1,1-12,0-1,-2 0,-1-12,1 6,0 11,0 1,0-1,-1 1,0 0,-1-1,0 1,-1 0,-1 1,1-1,-2 1,1 0,-1 0,-1 0,0 1,0 0,-1 0,0 1,0 0,-1 1,-5-4,8 8,0-1,0 1,0 0,0 1,-1 0,0 0,-3-1,8 2,0 1,0-1,1 1,-1-1,0 1,0 0,0 0,0 0,0 0,1 0,-1 0,0 0,0 1,0-1,0 1,1-1,-1 1,0 0,0-1,1 1,-1 0,1 0,-1 0,1 1,-1-1,1 0,0 0,-1 2,1-2,1 0,0 0,-1 0,1 1,0-1,0 0,0 0,0 1,0-1,0 0,0 1,0-1,1 0,-1 0,0 0,1 1,-1-1,1 0,0 0,-1 0,1 0,0 0,-1 0,1 0,0 0,0 0,0 0,0 0,0-1,0 1,0 0,37 21,-36-21,42 23,-2 1,-1 3,-1 0,31 30,-59-45,0 1,-1 0,-1 0,0 1,0 0,3 10,-3-6,-8-16,0 0,0 0,-1 0,1 1,-1-1,0 0,0 1,0-1,-1 1,1 0,-1-1,0 1,0-1,0 1,0 0,-1-1,1 1,-1-1,0 1,0-1,0 1,-1-1,1 0,-1 1,0-1,1 0,-2 0,1 0,-8 9,-1-2,0 0,-1 0,1-1,-2 0,-4 2,-28 21,-53 45,84-64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24.7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160 1,'8'175,"9"1,24 100,-36-246,76 425,-73-384,-4 0,-2 0,-5 16,2 9,1-79,-1 0,0-1,-2 1,1 0,-2-1,-5 15,8-26,-1-1,0 0,0 1,0-1,0 0,0 0,-1-1,0 1,0-1,0 1,0-1,-1 0,1 0,-1 0,1 0,-1-1,0 0,0 1,-1-1,1-1,0 1,0-1,-1 0,1 0,-1 0,1 0,-2-1,-2 0,0 0,0 0,0-1,0 0,0-1,0 0,0 0,1-1,-1 0,1 0,0-1,-1 0,2 0,-1 0,0-1,1 0,0 0,0-1,1 0,-1 0,1 0,0-1,1 1,0-1,0 0,0-1,0-1,-1-2,1 0,0 0,1-1,0 1,0-1,2 1,-1-1,1 0,1 0,0 1,1-1,0 0,1 0,0 1,0-1,2 1,-1 0,4-5,1 0,1 0,1 1,1 0,0 1,1 0,0 1,1 0,10-6,26-20,49-28,-13 10,-74 49</inkml:trace>
  <inkml:trace contextRef="#ctx0" brushRef="#br0" timeOffset="961.65">876 1063,'-2'-168,"4"-180,-1 332,0 0,2 0,-1 0,2 0,0 1,1 0,1 0,0 0,4-6,-8 16,1 1,-1 0,1-1,0 1,0 0,1 1,-1-1,1 1,0-1,0 1,0 0,0 1,0-1,1 1,-1 0,1 0,0 0,-1 0,1 1,0 0,0 0,0 0,0 1,0-1,0 1,0 0,0 1,0-1,0 1,0 0,3 1,-3-1,-1 1,1-1,-1 1,1 0,-1 0,1 0,-1 1,0-1,0 1,0 0,-1 0,1 1,-1-1,2 3,-3-3,0 0,0 0,-1 0,1 0,-1 0,0 1,0-1,0 0,-1 1,1-1,-1 0,1 1,-1-1,0 1,-1-1,1 0,-1 1,1-1,-1 1,0-1,-1 1,-2 7,0-1,-2 1,1-1,-1 0,-1-1,1 1,-2-1,1-1,-1 0,-1 0,-4 4,-19 13,-1-1,-20 10,35-23,0-2,0 0,-13 4,5-4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30.4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1132 46,'-340'467,"-91"68,397-498,-3-2,-1-1,-1-2,-2-2,-1-1,-42 21,56-31,18-9</inkml:trace>
  <inkml:trace contextRef="#ctx0" brushRef="#br0" timeOffset="790.254">1 1,'38'29,"-6"-6,222 188,203 221,-172-123,-221-233,-3 4,17 33,-66-94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28.1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1 164,'2'48,"2"-1,2 0,3-1,1 0,3 0,1-1,19 40,31 54,63 99,-126-237,38 68,3-3,38 47,-79-111,1-1,-1 1,1 0,-1 0,1-1,-1 1,1-1,0 0,0 1,0-1,0 0,-1 0,2 0,-1 0,0 0,-1-1,-1 0,0 0,1 0,-1 0,1 0,-1-1,1 1,-1 0,1 0,-1 0,0 0,1-1,-1 1,0 0,1 0,-1-1,0 1,1 0,-1-1,0 1,1 0,-1-1,0 1,0 0,1-1,4-20,-1-35,-3-31,-1 26,3-13,3 33,1 1,2 0,1 0,7-12,-16 49,1-1,0 0,-1 0,1 1,1-1,-1 1,0 0,1-1,0 1,-1 0,1 1,1-1,0-1,-3 4,0-1,0 1,0-1,-1 1,1 0,0-1,0 1,0 0,0 0,0-1,0 1,0 0,0 0,0 0,0 0,0 0,0 0,0 1,0-1,-1 0,1 0,1 1,-1 0,1 0,-1 0,0 0,1 1,-1-1,0 0,0 1,0-1,0 1,0-1,0 1,0-1,-1 1,1 0,-1-1,1 1,-1 0,5 17,-2 1,0 0,-1-1,-1 1,-1 14,4 57,2-53,2-1,1 0,7 14,-8-29,1-1,0 1,2-2,0 1,2-2,2 4,-11-18,0 0,1 0,0 0,-1 0,2-1,-1 0,0 0,1 0,0-1,-1 0,4 1,-7-3,0 0,0-1,0 1,0-1,0 0,1 0,-1 0,0 0,0 0,0 0,0 0,0-1,0 1,0-1,0 1,0-1,0 0,0 0,0 0,-1 0,1 0,0 0,-1 0,1-1,-1 1,1-1,-1 1,1-1,-1 1,0-1,0 0,0 0,0 1,0-1,0 0,-1 0,1-2,7-14,-2-2,0 1,-1-1,-1 0,-1-4,9-103,-12 118,2-129,-3 75,3-20,-1 77,0 1,0-1,1 1,-1-1,1 1,0 0,1-1,7-14</inkml:trace>
  <inkml:trace contextRef="#ctx0" brushRef="#br0" timeOffset="966.439">1386 1088,'93'-266,"12"4,27-28,-108 240,-10 17,2 1,2 0,0 2,2 0,14-15,-33 43,0 1,0 0,0 0,0-1,0 1,0 0,0 0,1 0,-1 1,0-1,1 0,-1 0,1 1,-1-1,0 1,1-1,0 1,-1 0,1-1,-1 1,1 0,0 0,0 1,-1-1,0 1,1-1,-1 1,0 0,1 0,-1 0,0 0,0 0,0 0,0 0,0 0,0 0,0 1,-1-1,1 0,0 0,-1 1,1 0,4 11,0 1,-2 0,0 0,2 13,-3-12,7 30,7 33,-4 2,-3-1,-2 40,-9 151,2-250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33.0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 1531,'-1'-241,"3"-282,9 341,-2 65,-5-6,-5-221,-1 397,-8 40,0 8,-36 259,23-211,7 0,5 20,12 260,0-156,-1-260,-1-1,-1 1,0 0,-1-1,0 0,-1 1,-3 7,2 0,5-20,0 0,0 1,0-1,0 0,0 0,0 0,0 1,0-1,1 0,-1 0,0 0,0 1,0-1,0 0,0 0,0 0,1 0,-1 1,0-1,0 0,0 0,0 0,1 0,-1 0,0 0,0 0,0 0,1 1,-1-1,0 0,0 0,0 0,1 0,-1 0,0 0,0 0,0 0,1 0,-1 0,0 0,0 0,0-1,30-15,-18 7,23-10,0 1,1 2,0 1,1 2,34-8,55-7,15 3,-93 17,-7 1,120-22,26-13,-177 39,-1 0,0-1,0 0,0 0,-1-1,1 0,-1 0,2-3,4-3</inkml:trace>
  <inkml:trace contextRef="#ctx0" brushRef="#br0" timeOffset="2785.597">2313 1208,'-14'16,"1"1,1-1,1 2,-7 13,-8 11,-6 7,-2-1,-38 40,52-67,-1-2,0 0,-1-1,-1-1,0-1,-2-1,-3 1,-25 11,37-19</inkml:trace>
  <inkml:trace contextRef="#ctx0" brushRef="#br0" timeOffset="4476.925">1597 1047,'2'-49,"0"33,-1 0,-1 0,-1 0,0 0,-1 1,0-1,-2 0,4 16,0-1,0 0,0 1,0-1,0 0,0 1,0-1,-1 0,1 1,0-1,-1 1,1-1,0 0,-1 1,1-1,-1 1,1-1,-1 1,1-1,-1 1,1 0,-1-1,1 1,-1 0,1-1,-1 1,0 0,1-1,-1 1,0 0,1 0,-1 0,0 0,0 0,0 1,0 0,0 0,0-1,0 1,0 0,0 0,0 0,0 0,0 0,0 1,1-1,-1 0,0 0,1 1,-19 49,10 2,3 0,2 0,3 1,2 16,0-6,1 807,-2-864,0-3,0 0,0 0,0-1,0 1,0 0,-1-1,1 1,-1-1,0 1,0 0,-1-1,1 0,-2 3,2-6,1-1,-1 1,1 0,-1-1,1 1,-1-1,1 1,-1-1,1 1,0-1,-1 1,1-1,-1 0,1 1,0-1,0 1,-1-1,1 0,0 1,0-1,0 0,0 1,0-1,0 0,0 1,0-1,0 0,0 1,-4-26,-1-66,4 0,6-38,29-181,-17 186,-5 1,-6-33,-7 130,0 20,1-1,-1 0,1 1,0-1,1 1,0-1,0 1,1-1,0 1,0 0,1-1,0-1,-2 8,-1 1,1-1,-1 0,1 1,-1-1,1 1,-1-1,1 1,0-1,-1 1,1-1,0 1,-1-1,1 1,0 0,0 0,-1-1,1 1,0 0,0 0,-1 0,1 0,0 0,0 0,0 0,-1 0,1 0,0 0,0 0,0 0,-1 1,1-1,0 0,-1 0,1 1,0-1,0 1,-1-1,1 1,-1-1,1 1,0-1,-1 1,1-1,-1 1,1 0,-1-1,1 1,27 42,-20-30,-3-5,0 0,-1 0,0 1,0 0,-1-1,0 1,0 1,-1-1,-1 0,1 1,-1-1,-1 0,0 1,0-1,-1 1,0-1,-1 0,0 1,0-1,-1 0,-1 0,1 0,-1 0,-11 22,-2-1,-1 0,-1-1,-1-1,-16 16,19-21,3-4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34.3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670 0,'-185'281,"-16"0,-59 89,247-348,4-3</inkml:trace>
  <inkml:trace contextRef="#ctx0" brushRef="#br0" timeOffset="627.138">0 208,'4'12,"21"19,18 25,13 18,9 8,2-2,-7-15,-10-9,-13-8,-10-11,-4-9,-3-4,-5-4,-1-4,-2-5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3.6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1426 1,'-82'4,"0"4,1 3,-45 14,-26 4,-107 23,6-2,195-37,2 1,-9 7,20-7,-1-1,-1-2,-26 2,125-16,38 3,-31 1,23-5,189-14,-43 3,11-11,-40-4,549-63,-454 71,-289 22,0-1,-1 1,1-1,0 0,0 0,-1 0,1-1,-1 0,1 0,-1 0,0 0,0-1,0 1,0-1,0 0,0-1,-1 1,4-9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8.1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280 135,'-11'2,"0"0,-1 1,1 1,1-1,-1 2,0 0,1 0,0 1,0 0,-1 2,-2 0,1 2,0 0,0 0,1 1,0 1,1 0,0 0,1 1,1 0,0 0,0 1,2 0,0 1,0-1,1 1,1 0,1 0,0 1,1-1,0 1,1-1,1 1,1 10,0-20,0 0,0 0,0 0,1-1,-1 1,1 0,1-1,-1 0,1 1,0-1,0 0,0 0,1-1,0 1,1 1,2 0,0 0,0 0,1-1,-1 0,1-1,0 1,0-2,1 1,5 1,8 1,0-1,-1-1,2-1,-1-1,0-1,0-1,20-2,-30 0,0 0,0-1,0 0,-1-1,1 0,-1-1,0 0,-1-1,1 0,-1-1,0 0,0 0,-1-1,0 0,-1-1,0 0,0 0,0-3,4-4,-1 0,-1-2,0 1,-1-1,-1-1,-1 1,-1-1,0-1,-2 1,2-15,-5 18,0 0,-1 0,-1 0,-1 0,0 0,-1 1,-1-1,0 1,-1 0,-1 0,0 1,-1-1,-1 1,0 1,-1-1,0 1,-4-3,9 12,-2-4,0 1,0 1,-1-1,0 1,0 0,-1 0,-2-1,-13-3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8.8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180 1,'0'19,"0"39,0 36,0 30,-4 18,-2 7,-2-5,-5-12,-4-16,-3-16,-2-18,2-10,2-6,3-11,4-6,1-3,1-7,2-9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9.8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 94,'-9'25,"-11"28,3 2,2 0,3 0,-3 37,13-74,2 0,0 0,1 0,1 0,0-1,1 1,4 11,-3-17,1 0,0 0,0-1,2 0,-1 0,1 0,0 0,1-1,1-1,-1 1,6 2,-3-2,1-1,0-1,0 0,1-1,0-1,0 0,0 0,6 0,30 9,38 5,-28-6,-39-9,0-1,0-1,0 0,0-2,1 0,-1-1,0-1,16-3,-26 2,0-1,0 0,0 0,0-1,0 0,-1-1,1 0,-1-1,-1 0,1 0,-1 0,0-1,0-1,-1 1,0-1,-1-1,5-6,2-6,-1-1,-1-1,-1 1,-1-2,-1 1,5-24,-4 3,-1-1,-3 0,0-18,-4 43,0 0,-2 1,0-1,-2 1,0-1,-1 1,-2-6,3 17,0 1,0-1,-1 1,1 0,-2 0,1 0,-1 0,0 1,0 0,-1 0,0 0,0 0,0 1,-1 0,0 1,0 0,0 0,-6-3,-12-2,-2 1,1 1,-1 1,0 2,-25-2,8 1,-26-7,48 6,0 2,0 0,-1 1,1 1,-1 2,-3 0,24 0,-1 1,1-1,0 0,0 1,0 0,-1-1,1 1,0 0,0 0,0 0,0 1,0-1,1 0,-2 1,-6 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8:54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19174 14813,'0'-7,"1"0,1 0,-1 0,1 0,1 0,-1 0,1 0,3-4,2-7,91-204,-52 122,-19 44,29-42,3-5,-44 68,10-28,-5 11,-14 30,0 1,-2-2,0 1,-1-8,-2 15,0 0,1 0,0 0,2 0,-1 1,2-1,0 1,0 0,1 1,3-2,-10 14,1 0,-1 0,1-1,0 1,-1 0,1 0,0 1,0-1,0 0,0 0,0 0,0 0,0 1,0-1,0 1,0-1,0 0,1 1,-1 0,0-1,0 1,0 0,1 0,-1 0,0-1,0 1,1 1,-1-1,0 0,0 0,1 0,-1 1,0-1,0 0,0 1,1-1,-1 1,0 0,0-1,0 1,0 0,0-1,0 1,0 0,0 0,-1 0,1 0,0 0,0 0,-1 0,1 0,0 1,3 6,0 0,0-1,0 1,-1 0,0 1,-1-1,1 4,8 76,-9-60,1 0,2 0,1 2,4 8,31 126,-38-152,1-1,0 0,1 0,0-1,0 0,4 6,-3-7,0 0,-1 1,-1 0,0 0,0 0,-1 1,1 5,13 139,-5-106,-8-37,0 1,-1 0,-1-1,0 1,-1 1,0-1,-1 0,-1 11,-3-7</inkml:trace>
  <inkml:trace contextRef="#ctx0" brushRef="#br0" timeOffset="1527.004">19485 14407,'37'1,"-8"-1,0 0,16-4,-35 3,0-1,-1 0,1-1,-1 0,0 0,0-1,0 0,0-1,4-3,-4 2,1 1,0 0,0 1,1 0,-1 1,1 0,0 0,-1 1,1 1,0 0,0 0,1 1,-1 0,3 2,-4-2</inkml:trace>
  <inkml:trace contextRef="#ctx0" brushRef="#br0" timeOffset="3124.339">20828 13927,'-6'235,"-10"-1,-9 0,-15 18,30-200,-1-1,-13 30,18-64,0 0,-1-1,-1 0,-1 0,0-1,-1 0,-1-1,0 0,-7 6,13-15,-6 7,0-2,-1 1,-1-1,0-1,-13 8,24-16,-1 1,0-1,0 0,0 0,0 0,0 0,0 0,0 0,0-1,0 0,0 0,0 1,0-2,0 1,-1 0,1-1,0 1,0-1,0 0,0 0,0 0,1 0,-1-1,0 1,0-1,1 0,-1 0,1 0,-1 0,1 0,0 0,-2-3,1 1,0-1,1 1,-1-1,1 0,0 0,0 0,1 0,0 0,0 0,0 0,0 0,0-4,2-66,-1 72,2-24,1 0,2 0,0 1,2-1,1 1,1 1,1 0,1 0,1 1,1 0,14-18,-20 35,-1-1,2 1,-1 0,1 1,0 0,1 0,-1 1,4-2,73-34,-83 41,53-17,-45 15,-1-1,1 0,-1 0,1-1,-1 0,0 0,5-4,31-23,-37 24</inkml:trace>
  <inkml:trace contextRef="#ctx0" brushRef="#br0" timeOffset="-162048.539">3047 1492,'-4'0,"1"1,-1 0,0 0,0 1,1-1,-1 1,1 0,-1 0,1 0,0 0,0 0,0 1,0-1,0 1,1 0,-1 0,0 0,-5 6,-123 130,-85 121,68-79,125-154,-362 411,355-403,1 1,2 1,-5 13,-29 41,35-57,-98 132,-9-4,130-158,2-3,0 1,-1 0,1 0,0-1,-1 1,0 0,1-1,-1 0,0 1,1-1,-1 0,0 0,0 0,0 0,0 0,0 0,0-1,-1 1,1-1,0 1,-1-1,-5-4</inkml:trace>
  <inkml:trace contextRef="#ctx0" brushRef="#br0" timeOffset="-159523.435">1873 1659,'7'6,"-1"-1,1 0,0 0,1 0,-1-1,2 0,17 10,160 103,-5 7,-6 8,46 53,-67-41,8 21,-108-112,-35-36,-1 1,-1 0,-1 1,14 22,-15-17,0 0,2-1,0 0,2-1,0-2,1 0,2 0,4 2,-14-15</inkml:trace>
  <inkml:trace contextRef="#ctx0" brushRef="#br0" timeOffset="-158501.876">3862 2042,'29'2,"-1"1,1 1,-1 2,-1 1,1 1,33 8,54 6,9-4,56 10,-80-8,1-5,0-3,78-4,-157-8,-2 0</inkml:trace>
  <inkml:trace contextRef="#ctx0" brushRef="#br0" timeOffset="-157461.657">4365 2569,'4'0,"26"-4,52-5,70-2,49 2,16 2,-14 2,-28 3,-32 0,-37 6,-31 1,-26 1,-16-2,-9 0,-6-2,-5-1</inkml:trace>
  <inkml:trace contextRef="#ctx0" brushRef="#br0" timeOffset="-155961.02">6330 1827,'21'1,"0"0,0 2,0 1,-1 0,1 1,-1 2,-1 0,1 1,-1 0,0 2,15 10,-29-16,-1 0,1 0,0 0,-1 0,0 1,0 0,0 0,-1 0,0 0,0 0,0 1,0-1,-1 1,0 0,0 0,0 3,0 0,-1 0,0 0,-1 0,0 1,0-1,-1 0,0 0,-2 6,-2 5,-1 0,-1 0,-1-1,-1 0,0-1,-1 0,-1 0,-9 9,3-7,0-1,-2-2,0 0,-1 0,-1-2,0-1,-1 0,-1-2,0 0,-5 0,-82 26,133-49,25-12,49-15,-96 37,25-8,0 1,0 1,1 1,0 2,0 0,0 2,19 1,-43 1,0 0,0 1,0 0,0 0,1 0,-1 0,-1 0,1 0,0 1,0 0,0-1,-1 1,1 0,-1 0,1 1,-1-1,0 0,0 1,0-1,0 1,-1 0,1 0,-1-1,1 1,-1 0,0 0,0 0,0 1,-1-1,1 0,2 14,-1 0,0 0,-2 1,0-1,-1 4,1 0,-1 24,2 8,-3-1,-8 44,7-78,-1 0,-1 0,0-1,-2 0,0 0,0 0,-2-1,0 0,-1-1,-2 3,-15 16,-1-1,-1-1,-22 17,40-40,0-1,0-1,-1 0,0 0,0-1,-1 0,0-1,0-1,-10 3</inkml:trace>
  <inkml:trace contextRef="#ctx0" brushRef="#br0" timeOffset="-154180.216">1513 4318,'1'6,"0"-1,1 0,0 1,-1-1,2 0,-1 0,0-1,1 1,0 0,0-1,1 0,0 2,4 5,25 37,2-3,11 9,-30-36,1-2,0 0,2-1,-1 0,2-2,0 0,1-2,42 19,2-2,0-4,2-2,1-4,0-2,1-3,36 0,-89-11,1-1,-1-1,1 0,0-1,14-3,-25 3,1-1,0 0,-1-1,0 1,1-1,-1 0,0-1,-1 0,1 0,-1 0,1 0,-1-1,0 0,-1 0,2-2,10-15,-2 0,0-1,-1-1,-2 0,0 0,-2-1,-1-1,0 0,-2 0,-1 0,-1 0,-1-8,-3 31,0 0,0-1,0 1,-1 0,1 0,-1 0,1-1,-1 1,0 0,0 0,-1 0,1 0,-1 1,1-1,-3-2,4 4,-1 0,0 1,1-1,-1 1,0-1,0 1,1-1,-1 1,0-1,0 1,0-1,0 1,0 0,0 0,1-1,-1 1,0 0,0 0,0 0,0 0,-1 0,0 1,0-1,0 1,0 0,1 0,-1 0,0 0,0 0,1 0,-1 0,1 0,-1 1,1-1,-1 1,0 0,-3 5,0 0,0 0,1 1,0-1,0 1,1 0,-1 0,1 2,-18 74,10-35,-1-4,-3 0,-2-1,-1 0,-2-2,-2 0,-2-1,-2-2,-4 3,5-9,-1-1,-1-1,-2-1,-14 10,27-27,0-1,-2 0,1-1,-1-1,-1-1,0 0,0-1,-1-2,-20 5,-60 9,-2-4,-18-4,-208 6,-121-16,335-9,1-4,-106-26,165 24,18 3</inkml:trace>
  <inkml:trace contextRef="#ctx0" brushRef="#br0" timeOffset="-153013.132">3287 4630,'164'1,"0"8,0 6,-2 8,90 27,-229-44,1-1,0-1,0-1,0-1,0-1,0-1,19-3,-35 3</inkml:trace>
  <inkml:trace contextRef="#ctx0" brushRef="#br0" timeOffset="-152034.892">3000 5061,'47'2,"1"2,-1 2,0 2,14 1,178 32,220 69,-426-101,-2 1,0-2,11 0,-32-6,1-1,-1-1,0 0,0 0,0-1,0 0,0-1,0 0,5-1,17-5,1 3,0 0,0 2,0 2,0 1,23 3,18-1,-46-2</inkml:trace>
  <inkml:trace contextRef="#ctx0" brushRef="#br0" timeOffset="-149830.52">5515 4535,'0'0</inkml:trace>
  <inkml:trace contextRef="#ctx0" brushRef="#br0" timeOffset="-149137.998">5946 4080,'-9'17,"-2"1,0-2,-6 7,-11 15,-350 466,204-282,85-100,-72 135,-52 146,192-348,18-45,0 1,-1-1,0 1,-1-1,0 0,-2 1,-3-1,1-6</inkml:trace>
  <inkml:trace contextRef="#ctx0" brushRef="#br0" timeOffset="-148085.634">5012 4295,'3'0,"0"1,0-1,-1 1,1 0,0 0,-1 0,1 0,-1 0,1 1,-1-1,1 2,9 3,98 58,-3 4,54 49,191 171,-296-241,27 27,-3 4,-3 4,3 12,-47-51,-3 1,7 17,-10-17,-19-29,-2-1</inkml:trace>
  <inkml:trace contextRef="#ctx0" brushRef="#br0" timeOffset="-147081.852">6833 4438,'46'3,"0"1,38 10,20 1,93-2,145-12,-153-3,-175 1,-1 0,1-1,-1-1,0 0,2-1,1-1</inkml:trace>
  <inkml:trace contextRef="#ctx0" brushRef="#br0" timeOffset="-146093.918">7408 4151,'14'719,"-9"-435,-18 92,11-316,2-34,-1 0,0-1,-3 1,0-1,-1 0,-7 21,3-27</inkml:trace>
  <inkml:trace contextRef="#ctx0" brushRef="#br0" timeOffset="-144069.386">8607 4511,'66'0,"0"3,0 3,0 2,8 6,-35-8,-23-4,-1 1,0 1,13 4,-24-7,-1 0,1 1,-1 0,1-1,-1 1,0 1,0-1,0 0,0 1,0 0,0-1,-1 1,1 0,-1 0,0 1,0-1,0 2,2 1,-2 1,1 0,-1 0,0 1,0-1,-1 0,0 1,0-1,-1 1,0-1,0 1,-1-1,0 3,-2 3,-1-1,0 0,0 0,-1 0,-1-1,0 0,-3 5,-21 26,-1-1,-2-1,-2-2,-13 10,27-27,-16 13,-1-2,-43 28,36-27,-23 25,46-37,-2-1,-15 10,35-28,0 2,0-1,0 0,0 1,1 0,-1-1,0 3,3-5,1-1,-1 1,1 0,-1-1,1 1,0 0,-1 0,1-1,0 1,-1 0,1 0,0 0,0-1,0 1,0 0,0 0,0 0,0 0,0-1,0 1,0 0,0 0,0 0,1-1,-1 1,0 0,1 0,-1-1,0 1,1 0,-1 0,1-1,-1 1,1-1,-1 1,1 0,0-1,-1 1,1-1,0 1,-1-1,1 0,0 1,0-1,-1 0,1 1,0-1,0 0,0 0,6 2,0 0,1 0,-1-1,0 0,0-1,1 0,-1 0,0 0,1-1,-1 0,0 0,1-1,18-5,0-2,18-8,-23 9,1 0,0 1,13-2,125-27,16-1,-138 29,0-2,-1-1,20-10,-39 14,-1 2,0 1,0 0,0 1,0 1,12 0,-6 1</inkml:trace>
  <inkml:trace contextRef="#ctx0" brushRef="#br0" timeOffset="-99783.767">20228 6284,'-2'3,"1"-1,-1 1,1 0,-1-1,0 1,0-1,0 1,0-1,0 0,-1 0,1 0,-1 0,0 0,-1 1,-6 4,-38 39,2 3,1 1,4 3,-23 36,30-41,16-23,2 2,1 0,2 0,-3 9,-40 117,7-17,-63 115,101-223,1 0,2 0,0 1,3 0,0 0,0 15,1 47,4 40,1-68,0-50,0 0,1 0,0 1,1-2,0 1,6 12,35 71,-26-60,2 2,3-1,0-1,3 0,1-3,1 0,2-1,27 20,19 13,4-4,69 39,-104-72,1-2,1-3,2-1,0-3,25 6,-38-15,0-1,1-3,0 0,0-3,0 0,0-3,1-1,8-3,-41 3,1 0,-1-1,1 0,-1 0,0-1,0 1,0-1,0 0,0 0,-1-1,1 1,-1-1,0 0,0 0,0 0,-1-1,1 0,-1 1,0-1,2-5,4-9,-1 0,0-1,-1 0,-1 0,-1-2,7-27,3-45,-12 73,-2 1,-1-1,0 1,-1-1,-2 1,0-3,-2 7,-1 1,0 1,-1-1,-1 1,0 0,-1 1,0 0,-1 0,-9-8,-29-43,35 45,0 0,-1 1,0 1,-2 0,0 2,-1-1,-1 2,0 0,-1 1,-3-1,13 10,0 1,0-1,-1 2,1-1,-1 1,0 1,0-1,-5 2,-9-1,0 1,-23 4,27 1,5 0</inkml:trace>
  <inkml:trace contextRef="#ctx0" brushRef="#br0" timeOffset="-127147.435">29909 3528,'-68'-2,"-1"-3,-57-13,-134-36,171 34,-539-149,496 130,53 19,-1 4,-1 3,-58-1,-1077-130,1186 140,-37-8,-10-6,-28-5,103 22,-1 1,1-1,-1 1,1 0,-1 0,0 0,1 0,-1 0,1 1,-1-1,1 1,-1-1,1 1,-1 0,1 0,-3 1,4 0,-1-1,0 1,1 0,-1 0,1-1,0 1,-1 0,1 0,0 1,0-1,0 0,1 0,-1 0,0 1,1-1,0 0,-1 1,1-1,0 2,-4 94,6 66,0 36,-22 142,-45 218,-90 335,-102 356,149-740,66-263,0 130,17-141,-80 716,93-835,5-36,-6 16,7-71,0 0,-1-1,-2 0,0 0,-9 14,14-33,1-1,1 1,-1 0,1 0,0 0,0 0,1 0,0 0,0 3,2 3,0 0,0 1,2-1,2 11,2 9,-1 1,-2-1,-1 14,3 33,22 258,122 1906,-147-2201,-2-32,0 1,0-1,-2 1,1-1,-1 1,-1-1,-1 6,3-17,0-1,0 1,0-1,-1 1,1 0,0-1,0 1,0-1,-1 1,1 0,0-1,0 1,-1 0,1 0,0-1,0 1,-1 0,1-1,0 1,-1 0,1 0,-1 0,1 0,0-1,-1 1,1 0,-1 0,1 0,0 0,-1 0,1 0,-1 0,1 0,0 0,-1 0,1 0,-1 0,1 0,0 0,-1 1,1-1,-1 0,1 0,0 0,-1 0,1 1,0-1,-1 0,1 0,0 1,-1-1,1 0,0 1,0-1,-1 0,1 1,0-1,0 1,0-1,0 0,-1 1,1-1,0 0,0 1,0-1,0 1,0-1,0 1,0-1,0 1,-14-29,12 22,0 0,1 0,-1-1,1 1,0 0,1 0,0-1,0-5,0 10,1 0,-1 0,0-1,1 1,0 0,0 0,0-1,0 1,0 0,0 0,0 0,1 0,-1 1,0-1,1 0,0 0,-1 1,1-1,0 1,0 0,0-1,0 1,0 0,0 0,1 0,-1 1,1-1,19-6,1 1,0 2,12-1,45-8,240-41,249-34,183-17,56 6,-43 17,-87 21,-104 22,-98 17,-92 7,-85 1,-280 13,322-22,-329 22,8 0,0-2,0 1,0-2,-1-1,12-4,-27 7,-1 1,1-1,0 0,-1-1,1 1,-1-1,0 1,0-1,0 0,0 0,0 0,-1-1,1 1,-1-1,4-7,0 0,-1 0,-1 0,0-2,18-39,-14 38,-2-1,0 1,0-1,-1 0,-1 0,-1-1,0 1,-1-1,0-4,0-37,-4-55,-1 31,8-73,-1 59,4-408,-7 459,2-475,0-2812,-3 3181,1-230,28-378,-13 425,-12 195,-5 1,-6 0,-21-106,-18-7,-10 2,-50-123,94 330,-3 0,-1 1,-2 1,-2 1,-10-15,26 49,1 0,-1 0,0 0,0 1,0-1,0 1,0 0,-1 0,0 0,1 1,-1 0,0 0,0 0,0 0,0 1,-1 0,1 0,0 0,-1 1,1 0,-5 0,-14 1,0 2,0 0,1 2,-11 3,-7 1,13-1,0 1,1 0,0 3,-4 2,-4 2,-35 10,-11-6,0-3,-2-4,0-4,-76 13,145-20,-367 72,341-64,15-5,1 1,0 1,0 2,0 0,1 1,0 2,-5 3,-119 93,86-60,-1-4,-24 11,69-45,0-1,0 0,-1-1,0-1,-1 0,1-2,-3 0,1-2</inkml:trace>
  <inkml:trace contextRef="#ctx0" brushRef="#br0" timeOffset="-123910.614">27105 1419,'0'-595,"0"1455,-4-761,-18 98,2-17,13-107,-4 4,7-52,-2-1,0 1,-2-1,-9 21,14-39,-1 0,1 0,-1-1,0 1,-1-1,1 0,-1 0,0 0,-1 0,-5 3,10-7,-1 0,1 0,-1 0,1 0,-1 0,1-1,-1 1,0 0,0-1,1 0,-1 1,0-1,0 0,1 0,-1 0,0 0,0 0,0 0,1 0,-1-1,0 1,0-1,1 1,-1-1,0 0,1 1,-1-1,1 0,-1 0,1 0,-1 0,1-1,0 1,-1 0,1-1,0 1,0 0,0-1,0 1,0-1,1 0,-1 1,0-2,-3-6,1 1,0-1,0 0,1 0,1 0,-1 0,1-7,0-71,2 50,5-146,28-170,-26 285,-4 18,3 1,2 0,2 0,15-39,0 7,-20 59,1-1,1 1,1 1,0 0,11-17,-15 31,0 0,-1 0,1 0,0 1,1-1,-1 1,2 0,-3 3,-1 1,1 0,0 0,-1 0,1 1,0-1,0 1,0 0,0 0,0 0,1 1,-1-1,4 1,8 0,1 1,-1 0,1 1,-1 1,0 0,0 1,0 1,0 1,6 3,-20-8,-1-1,1 0,-1 1,0-1,1 1,-1 0,0-1,0 1,1 0,-1 0,0 0,0 0,0 0,0 0,0 0,0 0,0 0,-1 1,1-1,0 0,-1 1,1-1,0 0,-1 1,0-1,1 0,-1 1,0-1,0 1,0-1,0 1,0-1,0 1,0-1,0 0,-1 2,-2 4,0 0,-1-1,0 0,0 1,-1-2,1 1,-3 1,2-1,0 1,0-1,0 1,1 0,-2 3,2 5,1 0,0 1,0-1,2 0,0 1,1-1,0 1,1-1,2 5,-1 68,-2-79,-1-1,0 1,-1-1,0 1,0-1,-1 0,0 1,-4 5,3-6,-1 0,-1-1,0 0,0 0,0 0,0 0,-1-1,-1 0,-6 4,-6 3,-1-1,0-1,-5 1,24-11,1-1,-1 1,1-1,0 1,-1 0,1 0,0 0,0-1,-1 1,1 0,0 1,0-1,0 0,0 0,0 0,0 1,1-1,-1 0,0 1,1-1,-1 0,1 1,-1-1,1 1,0-1,-1 1,1-1,0 1,0-1,0 1,0-1,0 1,1-1,-1 1,0-1,1 1,-1-1,1 1,-1-1,1 1,0-1,0 0,0 0,0 1,-1-1,1 0,1 0,6 10,1-1,0 0,1-1,0 0,3 1,-5-4,18 14,1-1,23 11,-22-13,0 1,20 17,190 156,-222-178</inkml:trace>
  <inkml:trace contextRef="#ctx0" brushRef="#br0" timeOffset="-122531.437">29262 2522,'12'-462,"0"-26,-13-221,1 706,0 0,0 0,0 0,1 0,-1-1,1 1,-1 0,1 0,0 0,0 0,1 0,-1 1,0-1,2-2,-1 4,-1 0,1-1,0 1,-1 0,1 0,0 0,0 0,0 0,0 1,0-1,0 0,0 1,0 0,0-1,0 1,0 0,0 0,0 0,0 0,0 1,1-1,0 1,22 5,0 0,-1 2,0 1,-1 1,0 1,4 3,60 27,-39-21,-20-8,0-1,5 0,133 40,-136-42,-1 2,-1 0,9 7,-23-11</inkml:trace>
  <inkml:trace contextRef="#ctx0" brushRef="#br0" timeOffset="-120488.785">29454 1611,'15'8,"32"16,-45-23,0 0,0 0,-1 0,1-1,0 1,0-1,0 0,0 1,-1-1,1 0,0 0,0 0,0 0,0-1,0 1,0 0,-1-1,1 1,0-1,0 0,1 0,-2 0,-1 1,0-1,1 0,-1 1,0-1,1 0,-1 1,0-1,0 0,1 1,-1-1,0 0,0 1,0-1,0 0,0 1,0-1,0 0,0 1,0-1,0 0,-1 0,1 1,0-1,0 1,-1-1,1 0,0 1,-1-1,1 0,-1 1,1-1,0 1,-1-1,1 1,-1-1,0 1,-23-23,19 19,1 1,-1 0,0 0,0 0,0 0,-1 1,-3-1,5 1,0 1,0-1,0 0,0 0,0 0,1 0,-1-1,0 0,1 0,-1 0,4 2,-1 1,1 0,-1-1,1 1,-1-1,1 1,0-1,-1 1,1-1,0 1,-1-1,1 1,0-1,0 1,0-1,-1 0,1 1,0-1,0 1,0-1,0 0,0 1,0-1,0 1,0-1,0 0,1 1,-1-1,0 1,0-1,0 0,1 1,-1-1,1 0,1 0,-1 0,0 1,0-1,1 0,-1 1,0-1,1 1,-1-1,1 1,-1 0,0-1,1 1,0 0,5 0,1-1,-1 1,1 1,-1-1,4 2,22 8,0 2,0 1,22 14,-16-9,-30-13,1 1,-1 0,-1 0,1 1,3 4,10 8,-9-9</inkml:trace>
  <inkml:trace contextRef="#ctx0" brushRef="#br0" timeOffset="-118152.428">26459 4606,'11'0,"1"1,-1 0,1 0,7 3,-6-2,153 33,125 35,574 155,-380-96,-432-115,76 20,121 14,-220-44,0-3,0 0,1-2,19-3,117-24,-99 15,-24 5,169-29,96-1,-238 34,0 2,1 3,-1 4,0 2,-1 4,33 10,-12 6,-1 3,39 22,171 88,-79-34,-199-96,0-1,1 0,1-2,-1 0,1-2,0-1,0-1,1 0,-1-2,20-2,-25 1,0-2,0 0,0-1,0 0,0-2,-1 0,9-5,1-4,-1-2,0-1,-1-1,-1-1,14-15,2 1,19-12,-28 23,-3 1,2 2,10-4,-30 18,0 0,0 0,1 1,-1 1,1 0,0 1,0 0,11 0,71 2,-73 1</inkml:trace>
  <inkml:trace contextRef="#ctx0" brushRef="#br0" timeOffset="-110022.168">26242 6404,'426'81,"77"40,404 150,-183-13,70 22,-296-132,-291-96,95 7,-296-58,112 13,-103-13,0-1,1-1,-1 0,0-1,0-1,8-2,-18 3,0 0,1 0,-1-1,0 1,0-1,-1-1,1 1,-1 0,1-1,0-2,41-47,-37 41,1-1,1 2,0-1,9-6,17-7,1 3,1 0,6 0,11-6,420-213,-465 237,1-1,-1 2,1-1,0 2,0-1,0 2,5-1,-2 1,1-1,-1-1,0-1,2-1,35-12,57-23,-99 36,0 0,0 1,1 0,-1 1,1 0,-1 1,3 0,6 0</inkml:trace>
  <inkml:trace contextRef="#ctx0" brushRef="#br0" timeOffset="-107768.36">25931 8393,'198'82,"52"22,250 110,403 167,-600-265,159 32,-273-98,1-9,2-8,26-6,38-9,0-11,0-12,-1-10,55-19,-46 9,-108 13,11-9,-124 13,0-2,0-2,-1-2,19-10,-38 13,-1-1,0-1,-1-1,-1-1,2-3,-8 5,-1-1,-1 0,0-1,6-11,-4 6,1 0,9-7,7-6,-11 11,1 0,1 2,1 0,0 1,4 0,-6 6,-13 7,0 1,0 0,0 1,1 0,-1 0,1 0,0 1,0 1,0-1,0 2,0-1,2 1,32 1,-31 1,0-1,0 0,0-1,0 0,0-2,4-1</inkml:trace>
  <inkml:trace contextRef="#ctx0" brushRef="#br0" timeOffset="-101619.186">26122 4870,'-58'2,"-1"2,-21 6,-11 2,-49 3,-618 64,740-77,-44 3,0 4,-3 3,45-8,1 2,-1 0,1 1,0 1,1 1,0 1,0 0,-3 4,-5 5,2 1,0 1,2 1,0 1,1 1,2 1,0 0,2 2,-9 17,18-28,1-1,1 1,1 0,0 1,1-1,1 1,0 0,0 11,3-15,0 0,1 0,1 0,0-1,0 1,1 0,1-1,0 0,1 0,0 0,1 0,0 0,7 8,1-1,8 9,25 37,-25-24,-1 0,-3 2,-1 0,-1 4,46 178,-10 1,-10 2,-10 1,-9 21,-21-219,-1-1,-1 1,-4 19,3-39,-1 0,-1 0,0-1,0 1,-1-1,-1 0,1 0,-1-1,-1 1,0-1,-6 7,-1-1,-1-2,-1 1,0-2,-15 10,-35 31,61-49,0 1,1-1,0 1,0 0,0 0,0 0,1 0,0 0,0 1,0-1,1 1,-1-1,1 1,1-1,-1 1,1 0,0-1,0 1,1 0,0-1,0 3,4 17,1 0,1-1,2 1,2 3,-2-4,-7-18,8 18,-1 1,-1 0,-2 1,0-1,-2 1,1 16,-5-37,-1 0,1 0,-1 0,0 0,-1-1,1 1,-1 0,0 0,0-1,0 1,-1-1,0 0,1 0,-2 0,0 2,-9 8,-1-1,0 0,-9 5,12-9,-184 146,-86 72,184-142,-68 79,157-155,1 0,0 1,0 0,1 0,0 0,1 1,0 0,1 0,0 0,1 0,0 1,1 0,0-1,0 6,1 19,1-1,2 1,2-1,1 3,0-1,-3-23,12 70,-13-78,1 1,0 0,1-1,0 1,0-1,0 0,1 1,0-2,0 1,3 3,5 1</inkml:trace>
  <inkml:trace contextRef="#ctx0" brushRef="#br0" timeOffset="-96477.593">22002 2306,'-16'0,"1"2,-1 0,1 1,0 0,0 2,0-1,1 2,-5 2,-28 14,-33 23,72-40,-6 3,0 1,0 1,1 1,0-1,1 2,0 0,1 0,1 1,-7 10,5-3,1 0,1 1,1 0,0 1,2 0,-4 16,1 3,2 0,1 0,3 1,1 0,2 0,4 41,-2-75,0 0,1 0,0-1,0 1,0 0,1-1,0 0,1 0,0 0,0 0,0 0,1-1,0 0,0 0,1 0,0 0,0-1,6 4,0 0,1-2,1 0,-1 0,1-1,0-1,0 0,1-1,0 0,8 0,72 16,-64-11,1-2,0-2,0-1,8-1,-22-2,-1 1,1 1,0 1,-1 0,0 1,0 1,0 1,-1 0,0 1,-1 1,1 0,-1 1,-1 1,0 0,1 3,-10-9,-1 0,1 1,-1-1,0 1,0 0,-1 0,0 0,0 1,0-1,-1 1,0 0,0 0,0 3,-1 1,0-1,-1 0,0 1,0-1,-1 1,-1-1,0 1,-2 7,-2 1,-1 0,-1 0,0-1,-2 0,0-1,-1 0,0-1,-1 0,-7 6,-34 32,-42 31,21-19,37-33,-1-2,-1-1,-1-2,-21 9,35-23,0-1,-1-2,0-1,-1 0,0-3,0 0,-1-1,-7-1,-38 1,0-3,0-3,-18-4,47 0,1-2,0-2,1-1,0-3,1-2,-2-2,26 9,2 0,-1-2,1 0,0 0,-2-4,7 3</inkml:trace>
  <inkml:trace contextRef="#ctx0" brushRef="#br0" timeOffset="-89598.634">25116 3025,'4'75,"3"1,8 29,0-2,6 135,-11 224,-10-456,0 1,0 0,-1 0,0 0,0-1,-1 1,0 0,0-1,-1 0,1 1,-1-1,-1 0,1 0,-1 0,0-2,1 0,-1-1,0 1,0-1,0 0,-1 0,1 0,-1 0,0-1,0 1,0-1,0-1,0 1,0-1,0 0,0 0,-1 0,-1-1,-60 3,-62-5,20-1,132 3,258 5,-210-1,-1 4,0 3,7 4,-37-5,8 3,0-3,0-1,1-3,38 0,24-7,-89 1</inkml:trace>
  <inkml:trace contextRef="#ctx0" brushRef="#br0" timeOffset="-88370.318">25643 2977,'-30'1,"-1"2,-15 4,-40 3,-423-5,283-7,223 3,9 1,-4-1,13 4</inkml:trace>
  <inkml:trace contextRef="#ctx0" brushRef="#br0" timeOffset="-85157.396">26195 3552,'-1'10,"0"1,-1-1,0 0,-3 9,-6 31,8 26,2-48,0 1,-2-1,-6 24,6-30,0 0,1 1,2-1,0 0,1 5,1-5,-2 0,0 0,-2 0,0 0,-2 2,-4-2,8-22,0 0,0 0,-1 1,1-1,0 0,0 0,0 0,0 0,0 0,0 0,-1 0,1 0,0 0,0 0,0 0,0 0,0 0,-1 0,1 0,0 0,0 0,0 0,0 0,0 0,-1 0,1 0,0 0,0 0,0 0,0 0,0 0,0 0,-1 0,1 0,0 0,0 0,0-1,0 1,0 0,0 0,0 0,-1 0,1 0,0 0,0 0,0-1,0 1,0 0,0 0,0 0,0 0,0 0,0-1,0 1,0 0,0 0,0 0,0 0,-6-42,4-254,3 160,2 96,0 0,3 0,7-25,-4 24,-2 0,-2 0,-1-9,-4 44,0 1,1 0,-1-1,1 1,0 0,1 0,1-5,-3 9,1 0,-1 0,1 1,-1-1,1 0,0 0,-1 0,1 0,0 0,0 1,-1-1,1 0,0 1,0-1,0 1,0-1,0 1,0-1,0 1,0-1,0 1,0 0,0 0,0-1,0 1,0 0,1 0,-1 0,0 0,0 1,0-1,0 0,0 0,0 1,0-1,0 0,0 1,0-1,0 1,0-1,0 1,15 9,0 0,0 1,-1 0,0 1,-1 1,0 0,-2 1,7 9,-17-21,0 0,0 1,0-1,-1 1,1-1,-1 1,1 0,-1 0,0 0,0 0,0 0,0 0,-1 0,1 0,-1 0,0 0,0 0,0 0,0 2,-1-3,0 1,-1-1,1 1,-1-1,1 1,-1-1,0 0,0 0,0 1,0-2,0 1,0 0,0 0,-1-1,1 1,-1-1,1 1,-1-1,0 0,1 0,-2 0,-5 2,-1 0,1-1,-1 0,-9 0,13-2,1 1,-1-1,1 1,0 0,-1 1,1-1,0 1,0 0,0 0,0 1,0-1,1 1,-1 0,1 1,0-1,-4 5,3-4,2 1,-1 0,0 0,1 1,0-1,0 1,1 0,0-1,0 1,0 0,1 0,-1 2,2-5,-1 0,1 0,0 0,0 0,0 0,0 0,1 0,-1 0,1 0,0 0,0 0,0 0,0 0,1-1,-1 1,1 0,-1-1,1 1,0-1,0 1,0-1,0 0,0 0,1 0,1 1,16 9,0-1,0-1,9 2,-12-5,1 1,-1 1,0 0,-1 1,1 2,13 7,-16-13</inkml:trace>
  <inkml:trace contextRef="#ctx0" brushRef="#br0" timeOffset="-83264.598">24062 12346,'10'-256,"41"-232,-41 363,-5 0,-7-34,0 17,2 138,0-1,0 1,1 0,-1 0,1 0,0-1,0 1,0 0,2-2,-2 5,-1 0,1 0,0 0,0 0,-1 0,1 0,0 0,0 1,0-1,0 0,0 1,0-1,0 0,1 1,-1 0,0-1,0 1,0 0,0-1,1 1,-1 0,0 0,0 0,0 0,1 0,-1 0,0 0,0 1,0-1,1 0,-1 1,0-1,0 1,0-1,0 1,1 0,7 3,-1 1,1 0,0 0,-1 1,0 1,-1-1,0 1,1 0,4 7,12 16,17 31,-38-57,14 22,-3-4,0-1,9 8,60 79,-80-105,0 0,-1 0,0 0,0 1,0-1,0 0,0 1,-1-1,1 1,-1 0,0-1,0 1,-1 0,1 3,-1-5,0 0,0 0,-1 0,1 0,-1 0,0 0,1 0,-1 0,0 0,0 0,0 0,-1 0,1-1,0 1,-1 0,1-1,-1 1,1-1,-1 0,0 0,1 1,-1-1,0 0,0 0,0 0,-2 0,-9 4,-1 0,0-1,0-1,0 0,0-1,-1 0,-5-1,-33 0,-20-4,11 1,-170 0,212 2</inkml:trace>
  <inkml:trace contextRef="#ctx0" brushRef="#br0" timeOffset="-81822.064">25045 11316,'-27'71,"-12"19,-19 48,39-88,9-26,1-1,1 1,1 0,1 1,2 0,0 0,0 21,4-21,-1 31,2 1,3 0,10 51,-11-98,0-1,0 0,1 0,0 0,0 0,1-1,0 1,1-1,0-1,0 1,1-1,0 0,0 0,0-1,1 0,2 1,1 0,0 0,1-1,-1 0,1-1,0-1,1 0,-1 0,1-1,0-1,0 0,12 0,90 1,56-8,-166 5,0-1,0 0,0 0,-1 0,1-1,0 0,0 1,-1-2,1 1,-1 0,0-1,0 0,3-2,8-10</inkml:trace>
  <inkml:trace contextRef="#ctx0" brushRef="#br0" timeOffset="-79694.219">25883 11100,'79'-25,"49"-7,-124 31,260-55,527-85,99 24,-879 116,101-9,92 2,-167 9,0 2,-1 1,0 2,0 1,0 2,-1 1,21 10,11 8,2-3,0-4,2-2,39 3,52 1,1-7,125-5,-132-13,20-9,-119 5,0-3,0-2,-1-3,42-16,-23 2,2 2,0 5,2 2,19 2,-8 2,16-8,65-10,-22 10,172-23,-278 42,1 3,-1 1,1 1,-1 3,0 2,0 2,19 6,-28-7,1-2,-1-1,1-2,0-1,14-3,-48 2,20 0</inkml:trace>
  <inkml:trace contextRef="#ctx0" brushRef="#br0" timeOffset="-69490.954">6713 1754,'7'0,"0"0,0-1,0 1,0-2,-1 1,5-2,30-7,586-125,-69 13,2195-514,-2196 488,216-51,-485 138,217-14,-198 43,480-56,773-82,0 100,-1039 86,61 30,-359-27,78 12,-3 13,156 48,212 80,26 41,-499-150,3-9,107 13,-177-44,-9 0,113 5,-82-26,64-1,151 4,730 42,42 53,-802-52,-266-34,0 4,-2 2,47 21,17 10,3-6,1-6,2-5,1-7,3-5,-40-5,0 5,-2 4,-1 4,-1 4,-2 5,-2 3,40 28,-90-47,49 26,-2 5,63 51,-53-31,38 31,-109-82,-2 1,0 2,16 21,-30-31,0 1,-1 0,-1 1,5 13,2 3,49 113,36 127,30 158,-127-418,142 553,-118-420,-6 0,3 141,-23-229,-2 0,-5 22,5-80,0 0,0 0,-1 0,1 0,0 0,0 0,-1 1,1-1,0 0,-1 0,1 0,-1 0,1 0,-1-1,0 1,1 0,-1 0,0 0,0 0,0-1,1 1,-1 0,0-1,0 1,0-1,0 1,0-1,-2 1,1-1,0 0,0 0,0 0,0 0,0 0,0 0,0-1,0 1,0-1,0 1,0-1,0 0,0 0,-9-4,1-1,-1 0,1-1,-8-7,-14-17,1-1,1-1,2-1,1-2,-4-10,4 7,-62-102,1 1,82 131,1 0,0 0,0-1,1 0,1 0,0 0,0 0,1-1,0 1,0-8,2 18,0 0,0 0,0 0,0 0,0 0,1 0,-1 0,0 0,0 0,0 0,0 0,0 0,0 0,0 0,0 0,0 0,1-1,-1 1,0 0,0 0,0 0,0 0,0 0,0 0,0 0,0 0,0 0,0 0,0 0,0 0,0 0,0-1,1 1,-1 0,0 0,0 0,0 0,0 0,0 0,0 0,0 0,0-1,0 1,0 0,0 0,0 0,0 0,0 0,0 0,-1 0,1 0,0 0,0-1,0 1,0 0,0 0,0 0,0 0,0 0,7 11,5 16,-7-14,0-1,1 1,0-1,1 0,1-1,0 0,0 0,1 0,21 20,30 25,-21-20,-31-29,1 0,0-1,0-1,0 0,0 0,3 0,-5-2,1 1,0 0,-1 0,1 1,-1 0,0 0,-1 1,1 0,-1 0,1 2,17 26,-2 2,0 2,36 58,-38-64,-13-19,1-1,0 0,0 0,10 9,-16-19,0 0,0 0,1 0,-1 0,0-1,0 1,1-1,-1 1,1-1,-1 0,1 0,0 0,-1 0,1-1,0 1,0-1,0 0,-1 1,1-1,0 0,0-1,0 1,-1 0,1-1,0 0,1 0,-2 0,0-1,1 1,-1 0,0-1,0 0,0 0,0 1,-1-1,1 0,-1 0,1-1,-1 1,1 0,-1 0,0-1,0 1,0-1,-1 1,1-1,0 1,-1-1,0 1,1-1,-1 0,1-13,0 0,-1 0,-2-10,1 7,-1-41,-1 3,3 0,3-8,8 1,-7 46,0 0,-2 0,0-6,-1 4</inkml:trace>
  <inkml:trace contextRef="#ctx0" brushRef="#br0" timeOffset="-67600.426">12320 2569,'13'-393,"0"56,-11 259,5 1,11-53,-15 107,1 0,2 1,0 0,1 0,10-19,-16 39,0 0,0 0,0 0,0 0,0 1,0-1,0 0,1 0,-1 1,1-1,0 0,-1 1,1 0,0-1,0 1,0 0,0 0,0 0,0 0,0 0,0 1,0-1,0 1,0-1,1 1,-1 0,0 0,0 0,0 0,1 0,-1 0,0 1,0-1,0 1,1-1,-1 1,0 0,0 0,1 1,7 4,0 1,0 0,-1 1,0 0,-1 0,6 8,-8-10,6 7,1 0,0-1,1-1,0 0,0-1,1 0,1-1,-1-1,2-1,13 5,46 13,66 12,-107-30,1-1,0-2,1-2,-1-1,9-2,-42 1,0 0,0 0,1-1,-1 1,0-1,0 0,0 0,0 0,0 0,0 0,1-1,1-4</inkml:trace>
  <inkml:trace contextRef="#ctx0" brushRef="#br0" timeOffset="-66111.283">12440 1850,'44'3,"-1"2,1 2,-1 2,-1 1,7 5,72 16,-74-23,0-1,1-3,-1-2,1-1,0-3,2-2,-31 0,-19 4,0 0,1 0,-1 0,1 0,-1 0,0 0,1 0,-1 0,0 0,1-1,-1 1,1 0,-1 0,0 0,1 0,-1-1,0 1,1 0,-1 0,0-1,0 1,1 0,-1-1,0 1,0 0,1-1,-1 1,0 0,0-1,0 1,0 0,0-1,1 1,-1 0,0-1,0 1,0-1,0 1,0 0,0-1,-5-3</inkml:trace>
  <inkml:trace contextRef="#ctx0" brushRef="#br0" timeOffset="-62237.485">12848 6380,'-298'-11,"-210"-36,63-22,84 10,210 41,-61 3,-304 15,252 3,259-4,0 1,-1 0,1 1,0 0,1-1,-1 1,0 1,0-1,-2 2,5-2,0 0,0 1,0-1,1 0,-1 1,1 0,-1-1,1 1,-1 0,1 0,0-1,0 1,0 0,0 0,0 0,1 0,-1 1,0-1,1 0,0 0,-1 0,1 0,0 1,-3 62,2 1,5 19,0 22,-7 79,-7-1,-8 0,-10 11,-96 484,-30 188,143-801,3 0,2 1,5 66,1-88,-1 0,-2-1,-5 19,-28 137,3-27,9-39,-6 44,28-167,0 0,0 0,1-1,0 1,1 0,0 0,1 0,0-1,1 1,2 7,-3-17,0 0,1 0,-1 0,0 0,1 0,-1 0,1-1,-1 1,1-1,0 1,-1-1,1 0,0 1,0-1,0 0,0 0,0 0,1-1,0 1,47 7,85-1,-37-4,232 12,223 20,1173 103,-105-6,-1373-117,-230-16,0 0,0-2,-1 0,1-1,-1 0,0-1,8-4,34-10,1 3,30-14,-68 22,0-2,-1-1,0 0,-1-2,11-8,25-20,-3-3,-1-1,-3-3,38-47,-80 86,0-2,0 1,-1-1,0 0,-1 0,0 0,-1-1,0 0,1-6,-2-3,0 0,-2 0,0 0,-1 0,-1-1,-1-4,-32-213,-54-306,-41-238,-9-58,17 84,30 156,29 168,1-16,54 406,5 32,0 0,1 0,1 0,0 1,0-5,1 15,-1 0,0 0,1 0,-1 0,0 0,0 0,1 0,-1 0,0 0,1 0,-1 0,0 0,1 1,-1-1,0 0,0 0,1 0,-1 0,0 0,1 1,-1-1,0 0,0 0,0 1,1-1,-1 0,0 0,0 1,0-1,0 0,1 0,-1 1,0-1,0 0,0 1,0-1,0 0,0 1,0-1,0 0,0 0,0 1,1 5,-10-10,-6-6,1 0,-1 1,-1 0,1 2,-1-1,9 6,0 0,0 0,0 0,0 1,0 0,0 0,0 1,0 0,-1 0,1 0,0 1,0 0,-7 2,5 1,0 1,-1-1,2 2,-1-1,1 1,-1 0,1 1,1 0,0 0,0 0,-3 5,-40 37,0-14,-24 12,29-19,-38 24,18-13,2 3,-43 38,-52 54,-22 4,140-108,1 2,2 1,1 2,-15 20,-20 22,-3-4,-10 4,72-67,-52 41,60-48,0 0,-1-1,1 1,0-1,-1 0,0-1,0 1,1-1,-1 0,0 0,0 0,0 0,0-1,-1 0,-8-3</inkml:trace>
  <inkml:trace contextRef="#ctx0" brushRef="#br0" timeOffset="-60518.555">13303 8560,'4'0,"9"0,8 0,3 0,2 0,0 0,1 0,-5 0</inkml:trace>
  <inkml:trace contextRef="#ctx0" brushRef="#br0" timeOffset="-58613.787">9852 8225,'35'1,"-1"1,15 4,-46-5,279 42,92 35,264 86,-558-142,26 6,782 237,-741-209,-41-15,1-5,58 10,305 42,-325-69,0-8,43-5,-78-7,55-11,-105 5,-2-4,1-1,33-14,-27 4,-2-3,-1-4,17-11,3-5,-2-3,-2-4,-3-3,-2-4,57-60,-128 118,-1-1,1 1,-1-1,0 1,0-1,0 0,0 1,0-1,0 0,0 0,0 0,-1 0,1-6</inkml:trace>
  <inkml:trace contextRef="#ctx0" brushRef="#br0" timeOffset="-57128.216">12105 7889,'3'-68,"6"-33,-1 28,-4-9,-5-17,-1 40,5-37,-2 93,-1 0,0-1,1 1,-1 0,1 0,0 0,0 0,0 0,1 0,-1 0,0 1,1-1,0 0,0 1,0-1,0 1,0 0,1-1,-1 1,0 0,1 0,0 0,1 1,0-1,-1 1,1 0,0 0,0 0,-1 1,1-1,0 1,0 0,0 0,0 0,-1 1,1-1,0 1,0 0,0 0,-1 0,3 2,53 22,-46-18,0 0,0-2,1 0,0 0,1-1,-1-1,15 2,50-3,21-4,-5 0,-85 2</inkml:trace>
  <inkml:trace contextRef="#ctx0" brushRef="#br0" timeOffset="-55624.061">12152 7553,'433'0,"-427"1,0-1,-1 0,1-1,-1 0,1 1,-1-2,1 1,-1-1,1 0,-1 0,0 0,0-1,1 0,5-7</inkml:trace>
  <inkml:trace contextRef="#ctx0" brushRef="#br0" timeOffset="-38289.505">10667 9326,'-1'20,"-1"0,-1 0,-1-1,0 1,-1-1,-2 0,0-1,-1 0,-3 6,6-11,0 0,2 0,0 1,-1 7,2-8,-1 1,0-1,-1 0,-5 10,3-8,1 1,1 0,0 0,1 0,-1 15,1-12,0 0,-1 0,0 0,-3 1,2-6,0 0,1 0,0 0,1 1,1 0,0-1,1 13,1-22,0-1,1 1,-1-1,1 1,0-1,1 0,-1 1,1-1,-1 0,1 0,0 0,1 0,-1 0,1 0,0-1,0 1,0-1,0 0,0 0,1 0,0 0,-1-1,1 1,0-1,0 0,0 0,2 0,6 2,-1-1,2 0,-1 0,0-1,0-1,1 0,-1-1,1 0,-1-1,0 0,1-1,-1 0,0-1,0-1,-1 0,5-2,10-4,1 0,0 2,0 1,25-4,116-8,-112 14,-20 2,19-2,0-3,41-10,-79 14,-1-1,-1-1,1 0,-1-1,0 0,0-1,-1-1,0 0,-1-1,0-1,4-4,-10 7,0-1,0 1,-2-1,1 0,-1 0,0-1,1-4,25-74,-15 39,-10 32,-2 0,0-1,0 1,-2-1,0-9,-1 19,-1 0,0 0,0 0,-1-1,0 1,-1 0,0 1,0-1,0 0,-1 0,0 1,-1 0,0-2,-1 4,1-1,-1 1,0 1,0-1,-1 1,1 0,-1 0,0 0,0 1,0 0,-1 0,-74-27,64 25,-46-17,34 11,0 1,0 2,-1 0,0 2,-1 2,-10-1,-224 5,109 2,141-1,1 1,-1 0,1 2,0-1,0 2,0 0,1 1,0 0,0 1,0 0,1 1,0 0,0 1,1 1,0 0,1 0,0 1,-7 10,14-17,0 1,1-1,0 0,0 1,1-1,-1 1,1 1,-3 11</inkml:trace>
  <inkml:trace contextRef="#ctx0" brushRef="#br0" timeOffset="-10558.56">25403 5277,'-8'15,"-1"0,-1-1,-4 4,-23 36,18-22,-1 0,-2-2,-20 22,-81 78,65-72,4 2,-1 6,25-28,-18 14,-2 3,-20 16,51-52,1 1,1 2,1-1,0 3,-2 1,18-24,-14 15,14-16,-1 1,1-1,-1 1,1-1,-1 0,1 1,-1-1,1 0,-1 1,1-1,-1 0,0 0,1 1,-1-1,1 0,-1 0,0 0,1 0,-1 0,1 0,-1 0,0 0,1 0,-1 0,1 0,-1-1,0 1,1 0,-1 0,1 0,-1-1,-5-5</inkml:trace>
  <inkml:trace contextRef="#ctx0" brushRef="#br0" timeOffset="-8491.85">24733 5373,'3'1,"-1"1,1 0,-1-1,0 1,0 0,0 0,0 0,0 0,0 0,0 1,-1-1,1 0,0 2,4 5,205 270,-146-205,-52-57,0 0,0 0,2-2,0 0,1 0,1-1,7 6,-1 1,0 1,-1 1,-2 1,0 1,-2 1,-1 0,4 10,3 7,-14-23</inkml:trace>
  <inkml:trace contextRef="#ctx0" brushRef="#br0" timeOffset="-1640.98">24206 6068,'-51'1,"1"2,-1 2,1 2,0 3,-10 5,27-6,1 2,0 2,1 0,0 2,1 2,1 0,1 2,-8 8,-2 4,-62 49,-33 40,-252 242,372-350,-11 10,1 1,-9 11,26-27,1 0,0 0,0 0,0 1,1 0,0 0,1 0,0 0,0 1,1-1,-1 4,-2 37,3 0,4 46,-1-21,2 177,-8 588,-6-665,-31 161,19-214,-6-1,-4-2,-12 15,9-45,-19 28,18-39,-23 66,-3 48,8 3,4 25,-79 386,65-311,16-96,-8-2,-53 112,77-220,-25 65,-64 116,60-134,44-92,-2 0,-1-1,-3-1,-1-1,2-8,-1-1,-25 25,37-44,-1-1,0 0,-1-1,0 0,-1-1,0-1,0 0,-2-1,-51 18,-1-2,-1-4,-1-2,0-4,-55 2,-104 0,-34-10,237-4,-1113-1,429-2,703 2</inkml:trace>
  <inkml:trace contextRef="#ctx0" brushRef="#br0" timeOffset="4358.236">23223 15173,'-1'25,"0"-13,1 0,0 0,0 0,2 1,0 2,-2-13,0 0,1-1,-1 1,1 0,0 0,-1 0,1 0,0-1,0 1,0 0,0-1,0 1,0-1,1 1,-1-1,1 0,-1 1,1-1,-1 0,1 0,-1 0,1 0,0 0,0-1,0 1,-1 0,1-1,0 1,0-1,0 0,0 0,0 1,1-1,1 0,1 0,-1-1,1 1,-1-1,0 0,1 0,-1 0,0-1,0 1,0-1,0 0,0 0,0-1,0 1,-1-1,1 0,-1 0,0 0,0 0,0 0,2-4,0-1,-1 0,0-1,0 1,-1-1,0 1,-1-1,0 0,0 0,-1 0,0-3,2-15</inkml:trace>
  <inkml:trace contextRef="#ctx0" brushRef="#br0" timeOffset="6497.319">23343 13616,'14'355,"-4"-159,-10 100,-11-186,-18 82,-2 3,18-112,-8 19,8-47,2 0,3 2,-1 49,8-69,0-6,1 0,2 0,3 22,-4-46,0-1,0 1,1-1,0 0,0 1,0-1,1 0,0 0,0-1,1 1,0-1,-1 1,2-1,-1 0,1 0,-1-1,1 0,1 0,2 3,0-4,0 0,0 0,0-1,0 0,0 0,0-1,0 0,1 0,-1-1,0 0,1 0,-1-1,0 0,1-1,-1 0,0 0,0-1,-1 0,1 0,0-1,-1 0,0 0,0 0,0-1,-1 0,1-1,-1 0,0 0,-1 0,0 0,0-1,0 0,0 0,-1 0,1-5,13-39,10-50,-12 38,-10 39,0 0,-2 0,-1-1,-1 1,-1-1,-1 0,-1 1,-1-1,-1 1,-1-1,-5-14,7 34,0 0,-1 1,1-1,-1 0,0 1,0 0,0-1,-1 1,1 0,-1 1,0-1,0 1,0 0,-1 0,1 0,-2-1,-12-5,0 1,-1 1,-16-4,18 5,0 1,0-2,-15-8,31 14,-8-3,1-1,0 0,0-1,0 0,1 0,0 0,0-1,0 0,-1-3,8 9,-1-1,1 1,0 0,0 0,0-1,0 1,0 0,0 0,0-1,0 1,0 0,1 0,-1-1,1 1,-1 0,1 0,-1 0,1 0,-1 0,1-1,0 1,0 0,0 1,-1-1,1 0,0 0,0 0,0 0,0 1,1-1,-1 0,0 1,0-1,1 1,47-23,-42 21,103-33,-83 29,-1-2,0-1,-1 0,0-2,0-1,14-11,-20 12,-1-2,-1 0,0-1,-1-1,-1 0,0-1,-1-1,-1 0,0-1,-1-1,6-14,-6 7,0 0,-2-1,-1 0,-1 0,-2-1,0 0,-2-1,-1 1,-2-1,0 0,-2 1,-1-1,-2 1,0 0,-7-21,2 26,0 1,-2 0,0 1,-2 0,0 1,-1 0,-1 1,-1 0,-1 2,0 0,-7-4,18 16,0 1,-1 0,0 0,1 1,-1 0,0 0,-1 0,1 1,0 0,-1 1,1 0,-1 0,-6 0,-3 0,0 2,0 0,-1 0,1 2,-9 2,5 0</inkml:trace>
  <inkml:trace contextRef="#ctx0" brushRef="#br0" timeOffset="7933.423">24038 14311,'1'7,"0"0,0 1,1-1,0 0,0 0,0-1,3 5,3 10,78 207,-62-176,2-2,2 0,11 12,-32-52,0-1,0-1,1 1,0-1,1-1,0 1,0-1,0-1,1 0,6 3,-10-6,1 0,0 0,-1-1,1 0,0 0,0-1,0 0,0 0,1 0,-1-1,0 0,0-1,0 1,0-1,0-1,0 1,3-2,-5 1,-1-1,1 1,-1-1,1 0,-1 0,0 0,0-1,0 1,-1-1,1 0,-1 0,0 0,0-1,0 1,-1-1,1 1,-1-1,0 0,-1 0,1 0,-1 0,0 0,0-5,3-15,-2-1,-1 1,-1-1,-2-10,1 16,-2-261,3 249,0 8</inkml:trace>
  <inkml:trace contextRef="#ctx0" brushRef="#br0" timeOffset="28332.698">8247 13137,'152'-6,"43"-11,35-3,-97 12,0-7,78-20,-73 11,113-6,104 3,77 15,-382 13,-14 1,-1-2,32-5,-65 5,-1 0,0-1,0 1,0 0,0 0,0 0,1 1,-1-1,0 0,0 0,0 1,0-1,0 0,0 1,0-1,0 1,0-1,0 1,0 0,0 0,0-1,0 1,-1 0,1 0,0 0,0 0,-1 0,1 0,-1 0,1 0,-1 0,1 0,-1 0,0 0,1 0,-1 0,0 0,0 0,0 2,1 6,0 0,-1 0,-1 1,0-1,0 1,-1 8,2 84,10 72,1 27,-12 101,2 115,9-313,3-1,26 94,-23-120,26 112,8-3,8-1,74 155,-110-294,3-2,17 23,14 23,-52-81,0 1,0-1,-1 1,0-1,0 1,-1 0,-1 0,1 0,-2 1,1 24,-1 0,-2 1,0 23,0-30,1-18,1-1,0 1,0-1,1 1,0-1,1 0,1 6,-3-16,0 1,1 0,-1 0,0-1,0 1,1 0,-1 0,0-1,1 1,-1 0,1-1,-1 1,1-1,-1 1,1-1,-1 1,1-1,-1 1,1-1,0 1,-1-1,1 0,0 1,0-1,-1 0,1 1,0-1,0 0,0 0,0-1,0 1,0 0,0-1,0 1,0-1,0 1,0-1,0 0,0 1,0-1,0 0,0 0,0 0,-1 0,2 0,1-4,1-1,-1 1,1-1,-2 1,1-1,0-3,58-166,-51 148,0-3,2 1,1 0,1 0,2 1,2-2,33-35,3 2,40-35,-19 19,-2 1,164-182,-170 179,-4-2,17-36,7-30,-7-3,8-37,122-325,-5 13,-182 448,34-76,15-60,-62 155,-2-1,-1 0,-1 0,-1-11,-1-44,-3-9,-1 87,0 0,1 1,1-1,2-8,-3 15,0 1,0-1,1 1,0 0,0 0,0 0,0 0,1 0,-1 0,1 0,0 1,0-1,2 0,-3 3,-1 0,0 0,1 1,-1-1,1 1,-1-1,1 1,-1-1,1 1,-1 0,1 0,-1 0,1 0,0 0,-1 0,1 0,-1 1,1-1,-1 0,1 1,-1-1,1 1,-1 0,0-1,1 1,-1 0,0 0,0 0,1 0,-1 0,8 7,0-1,0 2,7 7,-2-1,-8-10,1 0,0 0,0-1,0 0,1 0,-1 0,1-1,0-1,0 1,3 0,21 3,0-1,5-1,27 5,147 35,33 7,-138-37,0-4,10-5,213-6,-128-1,-197 2,1 0,-1 0,0 0,0 1,0 0,1 0,-1 0,0 0,0 0,3 3,-5-3,-1 0,1 0,0 1,-1-1,0 1,1-1,-1 1,0-1,1 1,-1 0,0 0,0 0,-1 0,1 0,0 0,0 0,-1 0,0 0,1 0,-1 0,0 0,0 0,0 1,0 17,-1 1,-1 0,-4 11,-2 34,-12 416,12-203,-34 324,-37 74,6-81,40-311,21-141,7 95,3-78,-9 7,-13 47,4-52,4 68,16 248,1-208,-3-208,-8 36,3-38,2 49,8-11,4 0,5-1,22 88,-32-176,1 1,-2 0,1 0,-2 0,1 0,-2 7,1-16,0 0,-1 0,1-1,0 1,-1 0,0 0,1-1,-1 1,0-1,0 1,0-1,0 1,0-1,0 1,0-1,-1 0,1 0,-1 1,0-1,0 0,0 0,-1 0,1-1,0 1,0-1,-1 1,1-1,0 0,-1 0,1 0,0 0,0-1,-1 1,1 0,0-1,0 0,-2 0,-11-5,0-1,0 0,0-1,1-1,1 0,-10-9,-6-2,7 4,-67-44,-88-47,146 91,-1 2,0 0,-1 3,0 0,-1 2,0 2,-1 1,0 2,-115-4,-3 7,-77-3,-103-12,-769-46,-473-115,1234 125,-83-11,264 46,-106 4,130 18,-1 7,-88 21,-73 7,-58-15,-128-15,414-8,-70 12,130-13,5 0,-1 0,1-1,-1 0,0 0,1-1,-1 0,-3-1,8 2,0 0,0 0,0-1,1 1,-1 0,0-1,0 1,1-1,-1 1,0-1,0 1,1-1,-1 0,1 1,-1-1,1 0,-1 1,1-1,-1 0,1 0,-1 1,1-2,0 1,0 0,0-1,0 1,0 0,0 0,1-1,-1 1,0 0,1 0,-1 0,1 0,-1-1,1 1,-1 0,1 0,0 0,-1 0,2 0,48-65,-33 46,-1 1,-2-2,0 0,-1-1,-1 0,-1-1,2-8,-1-11,-1-1,-3 0,-1-1,-2 0,-3 0,-1-226,-3 149,3-168,14-25,15-18,19-235,-25 0,-37 223,0 22,29-280,-11 448,-3 69,6-26,-4 77,2 0,7-19,-9 38,1-1,0 2,2-1,-1 1,2 0,6-10,-12 22,0-1,0 1,1-1,-1 1,0 0,1 0,0 0,-1 0,1 1,0-1,0 1,0 0,0-1,0 1,0 0,2 0,5 0,1 0,0 0,0 1,4 0,-5 0,1 0,0 0,-1-1,5-2,43-13,-2-4,0-2,35-19,24-10,-76 35,0 2,1 2,21-3,-55 14,9-2,0 0,0-1,0 0,-1-1,1-2,-2-1</inkml:trace>
  <inkml:trace contextRef="#ctx0" brushRef="#br0" timeOffset="34286.168">7120 8871,'13'113,"93"1022,-81 230,-25-534,-2-828,-2-8,-8-16,7 11,-2-1,0 0,1 0,1-1,0 0,0 0,2 0,-1 0,-1-13,-4-32,-2 0,-2 1,-3 0,-8-16,19 60,-20-48,-17-28,32 70,-1 0,0 1,-2 0,0 0,0 1,-12-8,-14-15,28 27,-1 0,0 1,-1 0,0 1,-1 0,0 1,0 1,-11-5,20 11,1 1,0-1,1 1,-1-1,0 1,1-1,0 0,-1 0,1-1,0 1,0-1,1 1,-1-1,0 0,0-1,3 4,0 0,0 0,0-1,-1 1,1 0,0 0,0-1,0 1,0 0,0-1,0 1,0 0,0 0,0-1,0 1,0 0,0-1,0 1,0 0,0 0,0-1,0 1,0 0,0-1,0 1,0 0,0 0,0-1,0 1,1 0,-1 0,0-1,0 1,0 0,1 0,-1 0,0-1,0 1,1 0,13-1,16 9,-21-4,0 1,0 1,-1-1,1 1,-1 1,-1 0,1 0,-1 0,-1 1,2 2,14 20,-1 1,2 10,25 35,42 61,-35-52,18 16,-40-59,2-1,1-3,2 0,17 10,-38-34,2-1,-1 0,2-2,0 0,0-1,1-1,0 0,0-2,1-1,0 0,12 0,-6-2,41 5,1-3,3-3,-69-3,0-1,0 1,1-1,-1 0,0 0,0 0,0-1,0 1,-1-1,1 0,0 0,-1 0,1 0,-1-1,0 0,0 0,0 1,0-2,0 1,0 0,-1 0,0-1,0 0,0 1,0-1,0 0,-1 0,1-2,5-17,-1 1,-1-1,-1 1,0-23,1 5,9-101,-7-1,-7-87,-1 87,1 117</inkml:trace>
  <inkml:trace contextRef="#ctx0" brushRef="#br0" timeOffset="35832.727">6330 7697,'-20'11,"0"2,0-1,1 2,1 1,-3 3,-81 83,86-85,-46 49,2 2,4 2,-1 8,5-6,-20 19,-13 17,17-17,-3-3,-4-4,-73 63,133-132,-56 48,2 2,-4 13,52-54,0-1,-8 4,20-18,0-1,0 0,-1-1,0 0,0 0,-1-1,-5 2,7-5</inkml:trace>
  <inkml:trace contextRef="#ctx0" brushRef="#br0" timeOffset="37136.261">4988 7745,'0'4,"1"0,0-1,0 1,1 0,-1 0,1-1,0 1,0-1,0 1,0-1,1 0,-1 0,4 3,5 9,56 78,40 38,-23-26,2 13,70 86,-55-73,-34-44,40 71,-63-103,0-1,16 38,1 12,-52-88,1-4</inkml:trace>
  <inkml:trace contextRef="#ctx0" brushRef="#br0" timeOffset="39350.977">9206 17139,'0'-30,"-1"-38,4 0,8-47,-9 95,2 1,1-1,1 1,0 0,1 0,1 0,1 1,0 1,2-1,0 2,5-6,-6 11,0 1,1 0,0 1,9-5,-12 9,-1 0,1-1,-1 0,0 0,-1-1,0 1,0-1,0-1,-1 1,0-1,0 0,0-1,20-63,-15 43,1 1,5-10,-15 36,0 0,-1 0,1 0,1 1,-1-1,0 0,0 0,1 1,-1-1,1 1,-1-1,1 1,0 0,0-1,0 1,-1 0,1 0,1 0,-2 1,0 0,1 0,-1 0,0 0,1 0,-1 0,0 0,1 0,-1 1,0-1,0 0,1 1,-1-1,0 1,0 0,0-1,0 1,1 0,-1 0,0-1,0 2,3 2,0 1,0 0,0 0,-1 0,0 0,0 0,0 1,0 0,-1-1,0 1,0 2,8 42,-3 1,-2-1,-2 1,-2 0,-2 1,4 118,10-90,-8-59</inkml:trace>
  <inkml:trace contextRef="#ctx0" brushRef="#br0" timeOffset="40631.873">9349 16755,'5'0,"4"0,5 0,5 0,3 0,2 0,0 0,1 0,0 0,0 0,0 0,-1 0,0 0,0 0,0 0,-8 4,-7 1</inkml:trace>
  <inkml:trace contextRef="#ctx0" brushRef="#br0" timeOffset="41946.186">11026 16779,'0'914,"0"-909,0 0,0 0,1 0,-1 0,1-1,0 1,1 0,-1 0,1-1,0 1,0-1,0 1,3 2,-4-5,1 0,0-1,0 1,0 0,0-1,0 1,0-1,1 0,-1 0,0 1,1-1,-1-1,1 1,-1 0,1-1,-1 1,1-1,-1 0,1 0,0 0,-1 0,1 0,-1-1,1 1,-1-1,3 0,179-47,-77 19,53-6,-140 31,0-2,-1 0,1-1,-1-1,4-3,44-17,-65 27,1 1,-1-1,0 0,0 0,0 0,0 0,0 0,0 0,0 0,0-1,-1 1,1-1,0 1,-1-1,1 0,-1 1,0-1,0 0,1 0,-1 0,0 0,-1 0,1 0,0 0,-1-1,1 1,-1 0,1 0,-1-2,-3-9</inkml:trace>
  <inkml:trace contextRef="#ctx0" brushRef="#br0" timeOffset="43339.408">12536 16851,'0'60,"-1"17,2 0,4-1,4 0,5 14,1-39,2-1,2-1,2 0,3-2,4 4,-4-10,2-2,1 0,3-2,0-1,3-2,0-1,21 14,-46-41,-1 0,1-1,0 0,0-1,0 1,0-2,1 1,0-1,3 0,-9-2,0 0,0 0,0-1,0 1,1-1,-1 0,0 0,0 0,0 0,0-1,0 1,1-1,-1 0,0 0,0 0,-1 0,1-1,0 1,0-1,-1 0,1 1,0-1,-1 0,0-1,0 1,1 0,-1-1,0 0,7-13,-1-1,0 0,-1 0,-1-1,-1 0,-1 0,1-4,1-7,2 1,4-7,15-38,-3-3,-3 0,-2-8,58-239,15 4,26-33,-104 312,25-72,-1-21,-30 101</inkml:trace>
  <inkml:trace contextRef="#ctx0" brushRef="#br0" timeOffset="49669.428">9565 8440,'-13'-11,"0"1,0 1,-1 0,0 0,0 2,-1-1,0 2,-11-3,-16-9,-1023-406,796 322,4-13,-170-104,256 128,-4 8,-30-3,8 4,80 26,-89-56,-109-86,306 186,-1 1,-1 1,1 0,-2 1,1 1,-1 1,-1 1,1 0,-1 2,0 0,0 2,0 0,-13 1,-48 7,1 3,1 3,0 4,-4 5,-496 113,398-102,-1-7,-45-6,116-14,-350 29,304-15,-252 40,388-54,0 1,0 1,0 1,1 0,1 2,0 0,-2 3,-16 11,2 2,2 2,-6 6,-34 33,2 3,3 3,4 3,-35 55,78-96,3 0,0 1,3 0,0 2,3 0,1 0,0 9,-12 74,-7 87,-19 399,50-598,-28 447,-24 239,-110 1124,1-13,137-1484,11-87,13 84,13 1092,-12-1372,3 0,1 0,8 25,-4-21,-2 0,0 33,-2 8,3-1,3-1,7 12,-5-40,2 0,2-1,3-1,2 0,8 8,-25-50,0 1,1-1,0 0,1 0,0 0,1 0,-6-8,0 0,1 1,-1-1,1 0,-1 0,1-1,0 1,0-1,0 1,-1-1,2 0,-1 0,0 0,0 0,0-1,0 1,1-1,-1 0,0 0,3 0,77-8,-13 1,17 2,1121 26,-110 3,-838-19,167 27,253 69,-555-79,1-6,1-5,67-5,-130-5,-34 1,-1-2,1-1,0-2,0-1,-16 0,-1 0,0-1,-1 0,1-1,-1-1,11-7,-13 7,1 1,0 0,0 1,0 0,0 0,1 1,0 1,0 0,2 0,73-9,41-14,-51 12,-44 9,-1-1,1-2,7-4,-34 10,-1 0,0 0,0 0,0-1,0 0,0 0,0 0,-1-1,0 0,0 0,0 0,0 0,0 0,-1-1,0 0,0 0,0 0,-1 0,1 0,-1 0,0-1,-1 1,1-1,-1 1,0-1,-1 1,1-1,-1 0,0 1,-1-1,1 0,-1 1,0-1,-1 1,1-1,-1 1,0-1,0 1,-1 0,0 0,0 0,0 1,0-1,-1 1,1-1,-1 1,-3-2,-6-6,-1 2,0 0,0 0,-1 1,0 1,-1 1,1 0,-12-3,5 4,0 1,-1 1,1 1,-1 0,0 2,-6 1,-134 3,169-1,1 1,0 0,-1 1,0 0,0 0,0 0,1 2,4 2,38 29,-3 2,-1 2,-1 2,25 24,-57-55,-2-1,0 2,0 0,-1 0,-1 0,0 1,2 7,3 8,-1 1,-2 0,1 8,-9-31,0 1,0 0,-1 0,0 0,-1 0,1 6,-2-12,1 1,0-1,-1 1,1-1,-1 1,0-1,0 0,0 1,0-1,0 0,0 0,-1 0,1 0,-1 0,1 0,-1 0,0 0,0-1,0 1,0 0,0-1,0 0,-1 1,-12 5,-1-1,0 0,1-2,-2 1,1-2,0 0,-1-1,1-1,-11-1,-33-1,1-4,-3-2,11 1,-22 1,-42 2,93 4</inkml:trace>
  <inkml:trace contextRef="#ctx0" brushRef="#br0" timeOffset="51281.394">2281 14238,'-18'20,"1"0,1 0,1 2,1 0,0 0,-6 18,-12 35,-11 38,33-85,6-12,1 0,0 0,1 1,0-1,2 0,0 1,0-1,2 1,0-1,3 11,3 35,7 44,4-1,4-1,8 9,-20-78,2 0,1 0,2-2,1 0,2 0,11 13,-26-41,0 0,0 0,1-1,0 1,0-1,0 0,0 0,1-1,-1 0,1 1,0-2,0 1,0-1,0 0,1 0,-1-1,0 0,2 0,15 1,-1-1,1-1,-1-2,15-2,-32 4,10-2,-1 0,1-1,-1-1,0 0,0-1,0-1,-1 0,1 0,-1-1,-1-1,5-4,-10 7,0-1,0-1,0 1,-1-1,0 0,0-1,-1 1,0-1,0 0,-1-1,0 1,0-1,-1 1,0-1,-1 0,0-1,0 1,0-4,-1-11,-1 3</inkml:trace>
  <inkml:trace contextRef="#ctx0" brushRef="#br0" timeOffset="53732.717">4174 14551,'-1'20,"-1"1,-1-1,-1 1,-1 2,-5 29,-53 247,-47 117,68-265,20-74,1-6,0 16,17-65,1 1,0 0,2 0,0 0,4 22,-3-43,0-1,0 1,0 0,0-1,1 1,-1-1,0 1,1 0,0-1,-1 1,1-1,0 1,0-1,0 0,0 1,0-1,0 0,0 0,0 0,0 0,1 0,-1 0,2 1,-1-1,0-1,0 1,0-1,0 0,0 0,1 0,-1 0,0 0,0 0,0 0,1-1,-1 1,0-1,0 1,2-2,10-4,-1-1,1-1,-2 0,1-1,-1 0,-5 4,69-45,61-29,-50 30,20-18,-94 59,-1-2,0 0,-1 0,0-1,-1 0,9-12,-14 15,0 1,-1-1,1 0,-2 0,1 0,-1 0,0-1,-1 1,0-1,0 1,-1-1,0-5,0 7,-1 1,0 0,0-1,0 1,-1 0,0 0,0-1,-1 1,0 0,0 0,0 0,0 0,-1 1,0-1,-1 1,1-1,-1 1,0 0,0 1,0-1,-1 1,0-1,0 1,0 1,0-1,-1 1,1 0,-1 0,-2 0,-9-5,0 2,0 0,-1 1,1 1,-1 1,0 0,0 2,-14 0,5-1,24 2,1-1,0 1,-1 0,1-1,0 1,-1-1,1 0,0 1,0-1,-1 0,1-1,0 1,0 0,0-1,-1 0,3 1,-1 0,0 0,0 0,0 0,1-1,-1 1,1 0,-1 0,1-1,-1 1,1 0,0-1,-1 1,1 0,0-1,0 1,0 0,0-1,0 1,1-1,-1-1,1 0,0 0,1 0,-1 0,0 0,1 0,0 0,0 0,-1 0,2 1,-1-1,0 1,0 0,1-1,0 1,-1 0,1 1,0-1,0 0,1 0,9-3,1 1,-1 0,1 0,0 1,3 1,0-1,0 0,0-2,2 0,-13 3,0-1,-1 1,0-1,1 0,-1 0,0-1,-1 1,1-1,0 0,-1-1,1 0,1-4,1 0,-2-1,1 1,-1-1,-1 0,0 0,0-1,-1 1,-1-1,1 0,-2 0,1 1,-2-1,1 0,-2 0,0-8,-1 0,-1 0,0 1,-1-1,-2 1,0 0,0 0,-2 1,0 0,-6-8,10 19,-1 0,0 1,0-1,0 1,-1 0,0 0,0 1,0 0,-1 0,1 1,-5-2,3 0,0 1,0-1,0 0,1-1,-1 1,2-2,-3-1,-36-43,34 41</inkml:trace>
  <inkml:trace contextRef="#ctx0" brushRef="#br0" timeOffset="59282.253">15939 10597,'0'4,"-1"0,-1 1,1-1,0 1,-1-1,0 0,0 0,0 0,-1 0,1 0,-3 2,-5 9,-118 191,-8-5,-10-7,-96 95,193-233,29-31,-2-1,0 0,-2-2,0-1,-12 7,-19 2,40-23,1 0,-1 2,-10 8,-13 13,0-2,-2-1,-1-2,-34 14,73-38,1 0,-1 0,0 0,1-1,-1 1,0-1,0 1,1-1,-1 0,0 1,0-1,0 0,1 0,-1-1,0 1,0 0,1 0,-1-1,0 1,0-1,1 0,-2 0,2 0,-1 0,1-1,0 1,0-1,0 1,0-1,0 1,0-1,1 1,-1-1,0 0,1 1,-1-1,1 0,0 0,0 1,-1-1,1-1,0-6,1 0,0 0,0 0,0 0,1 1,0-1,1 0,1-3,7-9,0 1,10-15,-10 18,-1 0,-1 0,7-18,-15 31,0 1,0-1,0 0,0 0,-1 1,1-1,-1 0,0 0,-1 0,1 0,0 0,-1 1,0-1,0 0,0 1,-1-1,1 0,-2-2,3 6,0-1,-1 1,1 0,0-1,0 1,0 0,-1-1,1 1,0 0,0-1,-1 1,1 0,0 0,-1-1,1 1,0 0,-1 0,1 0,0 0,-1-1,1 1,0 0,-1 0,1 0,-1 0,1 0,0 0,-1 0,1 0,-1 0,1 0,0 0,-1 0,-6 11,-1 22,5 9,1 0,3 3,0-8,-2-1,-2 1,-2 7,1-19,-7 44,10-63,0 1,1 0,0-1,1 1,0-1,0 1,0-1,2 6,-3-11,1 1,-1-1,1 0,0 1,-1-1,1 1,0-1,0 0,0 0,0 0,0 1,0-1,0 0,0 0,0 0,1 0,-1-1,0 1,1 0,-1-1,1 1,-1 0,1-1,-1 0,1 1,-1-1,1 0,-1 0,1 0,-1 0,1 0,-1 0,1 0,-1 0,1-1,-1 1,1-1,-1 1,1-1,-1 1,0-1,1 0,0-1,8-3,0-1,-1-1,0 0,0 0,3-4,-9 9,77-76,-42 39,43-33,-54 51</inkml:trace>
  <inkml:trace contextRef="#ctx0" brushRef="#br0" timeOffset="61284.45">16633 9543,'4'0,"0"1,0 0,-1 0,1 1,0-1,-1 1,1 0,-1 0,3 2,16 7,8-1,0-1,3-2,48 15,-61-14,0 1,-1 1,0 1,-1 1,0 0,0 1,-1 1,1 3,-14-12,0 0,0 0,0 1,-1-1,0 1,0 0,0 0,-1 0,0 1,0-1,-1 0,0 1,0-1,0 1,-1-1,0 1,0 4,-1-3,1 0,-1 0,0 0,-1 0,0 0,0 0,-1-1,0 1,0-1,-1 0,0 0,0 0,-1 0,-1 1,-16 12,-1 0,0-2,-2 0,0-2,-1 0,-1-2,0-1,-7 1,-96 30,96-34,28-11,22-8,8-1,1 1,0 1,0 1,1 1,0 1,0 2,20-1,-16 3,-14 0,1 0,-1 2,1 0,7 2,-20-2,0-1,0 1,0 1,0-1,0 1,0-1,0 1,-1 0,1 1,-1-1,1 0,-1 1,0 0,0 0,0 0,-1 0,1 0,-1 1,2 1,2 8,0-1,-1 1,0-1,-1 1,-1 1,0-1,1 10,-3-16,-1 0,1-1,-1 1,0 0,-1-1,1 1,-1 0,-1-1,1 1,-1-1,0 1,-1-1,1 0,-1 0,-1 0,-2 4,1-5,0 0,0 0,0-1,-1 0,0 0,0 0,0 0,-7 2,-59 22,45-18,-71 33,48-20,-17 4,62-25,1 0,-1-1,0 0,0 0,0 0,0 0,0-1,0 0,0 0,-1 0,-2-1,-7-3</inkml:trace>
  <inkml:trace contextRef="#ctx0" brushRef="#br0" timeOffset="66729.925">28639 5349,'105'-1,"119"3,-199 0,0 2,-1 0,0 2,0 0,0 2,-1 1,1 1,20 10,0 2,-2 2,4 5,-34-21,-1 0,0 0,0 1,-1 0,2 4,-9-11,-1 1,0-1,0 1,0-1,-1 1,1 0,-1 0,1 0,-1 0,0 0,0 0,-1 0,1 0,0 0,-1 1,0-1,0 0,0 0,0 1,0-1,-1 0,0 0,1 0,-1 0,0 1,-4 6,0 0,-1-1,0 1,0-1,-1 0,0-1,0 0,-1 0,0 0,-3 0,-12 11,-2-1,0-1,-6 1,16-10,0-1,-1 0,0-1,0-1,-1 0,0-1,-9 0,-23 2,-46-2,41-2,37 0,1 0,-1 1,1 1,0 0,0 2,0-1,-10 7,26-12,0 0,0 0,0 0,0 0,0 0,0 0,-1 0,1 0,0 0,0 0,0 0,0 0,0 0,0 0,0 0,0 0,-1 0,1 0,0 0,0 0,0 0,0 1,0-1,0 0,0 0,0 0,0 0,0 0,0 0,0 0,0 0,0 0,-1 0,1 1,0-1,0 0,0 0,0 0,0 0,0 0,0 0,0 0,0 1,0-1,0 0,0 0,1 0,-1 0,0 0,0 0,0 0,0 0,0 0,0 1,0-1,0 0,0 0,0 0,0 0,0 0,0 0,0 0,1 0,-1 0,0 0,0 0,0 0,0 0,0 0,0 0,13 3,18-1,425-3,-445 1,0 2,0-1,-1 2,1-1,0 1,-1 1,0 0,0 1,0-1,0 2,-1 0,0 0,0 0,0 1,-1 1,0-1,0 1,-1 1,0-1,-1 1,0 0,0 1,-1 0,0-1,-1 2,0-1,0 0,-1 1,-1 0,0 0,0-1,-1 1,0 0,-1 11,-1-18,0 1,0-1,0 0,-1 0,1 0,-1 0,0 0,0 0,0 0,-1-1,1 1,-1-1,0 1,0-1,0 0,-1 0,1-1,-1 1,1-1,-1 1,-2 0,-11 5,0 0,-1-2,0 1,-9 0,-5 3,-12 3,1-2,-2-2,1-2,-8-1,-22 5,42-6,0-1,-20 0,31-4</inkml:trace>
  <inkml:trace contextRef="#ctx0" brushRef="#br0" timeOffset="82067.943">17041 10500,'-3'44,"-1"-1,-2 0,-3 4,-2 16,-119 659,102-563,-5 117,-9 77,23-212,-105 756,85-569,15 1,13 76,-24 478,0-65,19-431,-16 1,1-26,15 101,15-345,4 107,-3-223,0 1,1-1,-1 1,1-1,-1 1,1-1,0 1,0-1,0 0,0 1,0-1,0 0,1 0,-1 0,1 0,0 0,-1 0,1 0,0-1,0 1,0 0,0-1,0 0,1 1,4 1,1 0,0-1,1 0,-1 0,0 0,5-1,24 6,120 41,-74-21,5-3,199 33,101 0,331 25,-358-44,269 25,161-22,-784-41,672-10,-559 0,0-5,-2-4,0-6,77-29,73-35,457-140,-632 203,215-53,-294 76,-1 0,0-1,0 0,0-2,0 1,-1-1,9-6,-9 3</inkml:trace>
  <inkml:trace contextRef="#ctx0" brushRef="#br0" timeOffset="83710.439">23798 17618,'8'199,"15"61,-10-117,13 116,15 203,-31-258,-9 58,-2-259,1-1,0 1,0 0,0-1,1 1,-1-1,0 1,1-1,0 1,-1-1,1 1,0-1,1 1,-1-1,0 0,1 1,-1-1,1 0,1-1,-1 1,0-1,1 1,-1-1,1 0,-1 0,1 0,0 0,-1 0,1-1,0 1,0-1,-1 0,1 0,0 0,26 2,0-1,0-2,0-1,0-1,0-1,0-2,10-3,-25 4,0 0,0 0,0-1,-1-1,0-1,0 1,-1-2,0 0,-1 0,0-1,0-1,-1 0,0 0,-1-1,3-5,56-100,136-216,88-148,-63 71,-145 242,29-94,-105 241,0-2,-1 1,-2-1,0 0,-1 0,-1 0,-2-1,0-4,-1 17,-1 1,-1-1,1 1,-1 0,-1 0,0 0,-1 0,1 0,-2 0,0 1,0 0,0 0,-1 0,-1 1,1 0,-1 0,-1 0,1 1,-2 0,-6-4,0 0,-1 1,0 1,0 0,-1 2,0 0,-1 0,1 2,-1 0,0 1,-12-1,-29 0,0 1,-58 6,45-1,49 0,-1 1,1 1,0 1,0 0,0 2,1 1,0 1,0 1,1 1,-8 5,-104 55,5 7,-79 61,108-70,-10-2,-6 5,110-68,1 1,-1-1,0 1,1 0,0 0,0 1,0-1,1 1,-1 0,1 0,0 0,-2 5,5-8,-1 0,0-1,1 1,0 0,-1 0,1 0,0 0,0 0,0 0,0 0,0 0,1 0,-1 0,0 0,1-1,0 1,-1 0,1 0,0 0,0-1,0 1,0 0,0-1,0 1,1-1,-1 1,1-1,-1 0,1 1,-1-1,1 0,-1 0,1 0,0 0,0-1,-1 1,1 0,0-1,0 1,16 4,-1 0,1-1,0-1,0-1,0 0,0-2,0 0,13-2,27 2,125-1,36 1</inkml:trace>
  <inkml:trace contextRef="#ctx0" brushRef="#br0" timeOffset="85931.17">27991 17426,'3'106,"5"-1,4 1,39 207,-48-292,9 78,-4 0,-5 1,-5 38,0-11,-5-72,5-47,0 1,1-1,0 1,0 0,1-1,0 1,1 2,-1-9,0-1,1 0,-1 0,1 1,-1-1,1 0,-1 0,1 0,-1 0,1 0,0 0,0 0,0 0,-1 0,1 0,0 0,0-1,0 1,0 0,0 0,1-1,-1 1,0-1,0 1,0-1,0 0,1 1,-1-1,0 0,0 0,1 0,-1 0,0 0,0 0,1 0,-1 0,0-1,0 1,1 0,-1-1,0 1,1-1,8-2,1-1,-1-1,1 0,6-5,-3 3,-13 6,53-26,1 2,29-8,-46 20,-1-1,-1-1,12-9,-36 18,0-1,-1-1,0 1,0-2,0 0,-1 0,-1-1,0 0,0-1,-1 1,4-8,-8 8,1 1,-1-1,-1 0,0-1,-1 1,0-1,0 1,-1-1,0-3,-1-27,-3-33,0 18,3 22,-3-45,2 72,0-1,0 1,-1-1,0 1,-1 0,1 0,-1 0,-4-6,5 10,0 0,-1 1,1 0,-1-1,1 1,-1 0,0 0,0 0,0 1,0-1,0 1,0 0,0-1,-1 1,1 1,0-1,-1 0,1 1,-3 0,-13-1,1 0,-1 2,-6 1,-5 0,-259 1,196-4,86 1,4 0,1 0,-1 0,0 0,0 0,0 0,0 0,0 1,0-1,1 1,-1 0,0 0,0 0,1 0,-1 0,-1 2,4-3,0 1,0-1,0 0,0 1,0-1,0 0,0 1,1-1,-1 0,0 1,0-1,0 0,0 1,0-1,1 0,-1 1,0-1,0 0,1 0,-1 1,0-1,0 0,1 0,-1 1,0-1,1 0,-1 0,0 0,1 0,-1 1,0-1,1 0,-1 0,0 0,1 0,-1 0,1 0,-1 0,0 0,1 0,-1 0,0 0,1 0,-1-1,21 4,2-3,-1 0,1-2,0-1,-1 0,0-2,0-1,0 0,0-2,-1 0,-1-2,1 0,-2-1,1-1,-1-1,-1-1,-1 0,0-1,11-13,52-66,-77 92,-1 0,0-1,0 0,-1 0,1 1,-1-1,1 0,-1 0,0 0,0-1,0 1,0 0,-1 0,1 0,-1-1,0 1,0 0,0 0,-1-2,0 0,0 0,0 0,-1 0,0 0,0 0,0 0,-1 1,1-1,-1 1,0 0,-3-3,0 0,0 0,0 1,-1 0,0 0,0 1,0 0,0 0,-1 1,0 0,0 0,0 1,-1 0,1 0,-6 0,-27 0,-1 1,0 2,-8 3,-42 0,-21-3,91 0</inkml:trace>
  <inkml:trace contextRef="#ctx0" brushRef="#br0" timeOffset="106929.528">23966 12489,'3'1,"0"-1,0 1,0-1,0 1,0 0,0 0,0 0,-1 1,1-1,0 1,-1-1,1 1,-1 0,1 0,1 2,36 41,-2-3,-27-34,-1-1,2 0,-1-1,1 0,0-1,0 0,1-1,-1 0,1-1,0-1,10 1,21 0,0-1,39-5,4 0,356 3,-412-2,0-1,0-2,-1-1,11-4,57-11,-50 12,0-3,-1-3,22-9,-59 20,-6 3,-1-1,1 1,-1-1,0 0,1 0,-1 0,0 0,0-1,2-2,5-7</inkml:trace>
  <inkml:trace contextRef="#ctx0" brushRef="#br0" timeOffset="115720.959">172 7865,'-7'-167,"-9"-275,-5-264,-88-2315,93 2700,13 271,3 32,1 15,0 5,2 14,24 91,-23-95,0-1,1 1,0-1,1 0,0 0,1-1,6 7,-10-13,1-1,-1 0,1 0,0-1,0 1,0-1,1 0,-1 0,0-1,1 1,-1-1,1 0,0 0,-1 0,1 0,1-1,18 1,-1-1,22-3,-5 1,-32 2,45-2,-1 2,0 3,1 2,-1 2,4 3,34 15,-1 4,53 27,169 89,-295-137,-10-5,-1-1,1 1,0-1,0 0,0 0,0-1,1 0,1 0,-7-1,0 0,1 0,-1 0,0 0,1 0,-1-1,0 1,1-1,-1 1,0-1,0 1,0-1,1 0,-1 1,0-1,0 0,0 0,0 0,0 0,0 0,-1 0,1 0,0 0,0 0,-1-1,1 1,-1 0,1 0,-1-1,1 1,-1 0,0-1,0 1,1 0,-1-1,0 1,0 0,-1-1,1 1,0-1,0-7,-1 0,0 0,-1 0,0 0,0 0,0 1,-1-1,-1 1,0 0,0 0,0 0,-1 0,0 1,0 0,-5-4,-13-15,-1 2,-1 1,-14-9,20 16,-31-25,-1 2,-2 2,-2 2,-1 3,-28-10,70 36,0 1,-1 1,0 0,0 1,0 1,0 0,-15 1,56 7,0 1,-1 2,0 1,17 9,29 23,-27-13,10 4,-1 3,39 36,-87-68,-1 0,0 1,-1 0,1 0,-1 0,0 0,0 1,-1-1,1 1,-1-1,0 1,-1 0,0 0,0 0,1 3,-1-1,-1 0,0 0,0 0,0 0,-1 0,0 0,0-1,-1 1,0 0,-1 0,-1 3,0-5,0-1,0 1,0-1,-1 0,0 0,0 0,0-1,-3 2,-10 9,7-6,-1 0,1-1,-2 0,1-1,-1 0,0-1,0-1,-9 3,0-1,0-2,-1 0,1-1,-1-1,-1-2,-59 0,62-2</inkml:trace>
  <inkml:trace contextRef="#ctx0" brushRef="#br0" timeOffset="120686.061">1489 6163,'90'-2,"0"-5,-1-4,74-18,-52 9,2 5,101 1,228 14,-212 3,1025-3,-1153 5,-1 5,0 4,2 5,-17-4,-52-11,0 0,30-2,-54-2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54.8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1016 46,'-49'55,"3"2,-26 43,-36 46,-281 363,340-448,-1-1,-4-3,-22 17,59-59,2-4</inkml:trace>
  <inkml:trace contextRef="#ctx0" brushRef="#br0" timeOffset="688.533">1 0,'11'12,"24"23,30 26,19 14,15 6,-1-3,-6-3,-11-10,-11-13,-9-6,-12-8,-2-2,-1 0,-5-6,-5 0,-1-1,-2 3,-8-6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32.4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4113 607,'-91'-1,"-1"-4,1-4,-26-8,-224-53,-134-52,-330-130,734 228,-170-49,196 62,0 3,0 1,0 2,-25 2,51 3,-251 7,222-3,-1 2,1 3,0 1,-23 10,-13 9,2 4,1 3,3 4,0 3,3 3,2 4,-63 56,107-80,2 1,0 1,2 1,1 1,1 1,2 2,1 0,-8 20,15-24,0 1,3 0,0 1,2 0,1 1,2 0,0 0,3 0,0 0,3 15,1-33,1 1,0-1,0 0,2 0,0-1,0 1,1-1,1 0,0-1,1 1,1-1,21 30,2-2,17 15,-15-19,1-1,1-2,2-1,1-3,2 0,1-3,0-2,2-1,1-2,1-3,30 9,56 8,2-6,0-5,131 4,3-16,143-16,509-70,0-64,-604 92,-133 22,-2-8,52-21,-168 34,-1-3,-1-2,-1-4,-1-1,11-11,-33 13,-1-1,-1-1,-2-2,-1-2,27-34,-52 56,-1-1,0 1,-1-1,0-1,-1 1,2-7,-5 14,-1 0,-1-1,1 0,-1 1,0-1,0 0,0 0,-1 1,0-1,0 0,0 0,-1 0,0 0,0 1,-1-1,0-2,0 6,1-1,-1 1,1 0,-1 0,0 0,0 1,0-1,0 0,0 1,0-1,0 1,-1 0,1 0,0-1,-1 2,1-1,-1 0,1 0,-1 1,-56-9,40 7,-92-8,0 6,-58 7,25-1,18-3,-136 3,135 9,58-4,-41-1,96-6,0 0,0-1,0 0,1-1,-1-1,0 0,1-1,0 0,-13-7,5 2,18 9,0-1,0 0,0 0,0-1,-1 1,2-1,-1 0,0 1,0-1,1-1,-1 1,1 0,-1 0,1-1,0 0,0 1,0-1,-1-3,-2-8</inkml:trace>
  <inkml:trace contextRef="#ctx0" brushRef="#br0" timeOffset="19244.065">8962 2869,'3'-90,"4"0,16-77,47-170,-61 296,109-449,-65 306,50-111,-82 244,1 2,3 1,2 1,2 1,14-15,-40 57,1-1,-1 2,1-1,0 0,0 1,0-1,1 1,2-1,-7 3,1 1,0 0,0-1,0 1,0 0,-1-1,1 1,0 0,0 0,0 0,0 0,0 0,-1 0,1 0,0 0,0 0,0 1,0-1,0 0,-1 0,2 1,-1 0,0 0,0 0,0 0,0 0,0 0,-1 0,1 0,0 0,0 1,-1-1,1 0,-1 1,1-1,-1 0,0 1,1-1,-1 0,0 1,5 35,-2 1,-2-1,-1 1,-4 21,1 27,2-73,1 29,0-41,0 0,0 1,0-1,0 1,1-1,-1 1,0-1,1 0,-1 1,1-1,-1 0,1 1,0-1,0 0,0 0,-1 0,1 0,0 0,0 0,0 0,1 0,-1 0,0-1,-1 0,1 0,0 0,0 0,0 0,0 0,0 0,0 0,-1 0,1 0,0-1,0 1,0 0,-1-1,1 1,0-1,0 1,-1-1,1 1,0-1,-1 1,1-1,-1 1,1-1,0 0,-1 0,0 1,1-1,-1 0,1 0,14-27,-12 23,41-94,19-71,23-54,-75 200,91-193,-76 169,1 1,3 1,14-14,-38 51,1 1,1 0,-1 0,1 1,1 0,6-4,-13 9,0 1,1-1,-1 1,0 0,0 0,1 0,-1 1,0-1,1 0,-1 1,1 0,-1-1,1 1,-1 0,1 0,-1 0,1 1,-1-1,1 1,-1-1,1 1,-1 0,0 0,1 0,-1 0,0 0,0 1,0-1,0 0,0 1,0 0,3 3,0 1,0-1,-1 1,0 0,0 0,-1 1,1-1,-1 1,-1 0,1-1,-1 3,5 19,-1 0,0 9,-3-18,13 100,-5 0,-6 9,-5 246,-2-224,2-129</inkml:trace>
  <inkml:trace contextRef="#ctx0" brushRef="#br0" timeOffset="20245.094">10879 860,'-1'10,"0"1,0-1,-1 1,-2 3,-5 29,6-20,1-1,1 1,1-1,1 1,1-1,1 1,1-1,1 2,-2-18,-1 0,1 0,0-1,1 1,-1-1,1 0,0 0,1 0,-1-1,1 1,0-1,0 0,0 0,0-1,4 2,1 1,0-1,0 0,1-1,0 0,0-1,0 0,0 0,4-1,-2-1,0 0,1-1,-1 0,0-1,0-1,0 0,0-1,0 0,0-1,0-1,0 0,17-10,0-1,0-1,18-16,-18 14,-16 10,1 0,-2-1,1-1,-2 0,11-12,-20 20,1-1,-2 0,1-1,0 1,-1 0,0-1,0 0,0 1,-1-1,0 0,0 0,0 0,0 1,-1-1,0 0,0 0,0 0,0 0,-1 0,0 0,0 0,-1-2,1 1,-1 0,0 1,0-1,0 1,-1-1,0 1,0 0,0 0,-1 0,0 0,1 0,-2 1,1 0,-1 0,1 0,-1 1,-3-3,-1 2,0 0,-1 0,0 1,0 0,0 1,0 0,0 0,0 1,-11 0,-25 1,1 2,-1 2,0 1,1 3,0 2,1 2,0 1,-5 5,17-6</inkml:trace>
  <inkml:trace contextRef="#ctx0" brushRef="#br0" timeOffset="21545.378">11849 444,'1'7,"0"0,1-1,0 1,0-1,1 1,-1-1,1 0,4 6,6 13,4 18,28 64,20 81,-57-160,1 0,1-1,1 0,6 8,6-5,-19-26,-1-1,0 1,0 0,0 1,0-1,-1 0,1 1,-1-1,0 1,-1 0,2 4,14 111,4 21,-16-119,1 0,0-1,2 1,0-1,3 2,-10-20,1-1,-1 1,0-1,1 0,-1 0,1 1,-1-1,1 0,0 0,0-1,0 1,0 0,1-1,-1 1,0-1,1 0,0 1,-2-2,1 0,-1 0,1 0,-1 0,1-1,-1 1,1 0,-1-1,1 1,-1-1,0 0,1 1,-1-1,0 0,1 0,-1 0,0 0,0 0,0 0,0 0,0 0,0 0,0-1,0 1,-1 0,1-1,0 1,-1 0,1-1,-1 1,1-1,9-22,-1-1,-1 0,-1 0,3-26,8-27,4 12,3 0,33-61,8-20,-63 140,215-505,-203 478,-3-1,3-10,-8 22,-1 4</inkml:trace>
  <inkml:trace contextRef="#ctx0" brushRef="#br0" timeOffset="24839.19">8616 2154,'151'11,"233"19,216 19,607 37,10-38,-869-48,-192-3,86-15,-199 10,0-2,0-2,-1-2,-1-2,0-1,-2-2,32-21,-68 38,0 1,0-1,-1 0,1 0,-1 0,1 0,-1 0,0 0,1-1,-1 1,0-1,-1 0,1 0,0 1,-1-1,0 0,1 0,-1-3,3-10</inkml:trace>
  <inkml:trace contextRef="#ctx0" brushRef="#br0" timeOffset="36749.664">7854 1438,'-99'3,"0"5,0 4,-39 12,-283 77,167-25,-130 61,358-127,1 2,0 0,0 1,-3 4,20-11,0 0,0 0,1 1,-1 0,1 0,1 1,-1-1,2 2,-1-1,1 1,0-1,0 1,1 2,-7 21,2 1,1 0,1 0,2 1,0 28,2 46,5 19,1-3,-3-113,0 0,1 1,0-1,1 0,0 1,1-1,3 8,-4-14,1 1,0-1,-1-1,2 1,-1 0,0-1,1 1,0-1,0 0,0-1,1 1,-1-1,1 0,0 0,0 0,2 1,20 7,1-1,0-1,1-2,24 4,19 5,48 10,0-5,117 5,-31-16,71-11,-226-2,0-2,0-2,0-2,-1-3,19-8,-32 8,-1-2,0-1,-1-2,-1-2,-1 0,-1-3,14-12,-35 24,0 0,-1-1,0 0,-1-1,-1 0,1-1,-2 1,0-1,-1-1,0 0,0 1,0-7,-1 3,-1-1,-1 1,0-1,-1 1,-1-1,-1 0,0 0,-2 0,0 0,-1-2,-2 5,0-1,-1 1,-1-1,0 2,-1-1,0 1,-10-12,-2-2</inkml:trace>
  <inkml:trace contextRef="#ctx0" brushRef="#br0" timeOffset="58650.854">5245 4116,'-6'2,"0"-1,0 1,0 0,0 0,1 1,-1 0,1 0,-5 4,-11 5,-27 9,-1-1,-1-2,-1-3,-47 8,-218 25,71-13,-488 63,-8-41,504-40,-359 12,352-29,-272-3,480 2,1-1,0-1,0-3,0 0,-16-7,37 8,0 0,0 0,1-2,0 1,0-2,1 0,0 0,1-1,-1-1,2 1,-1-2,1 0,1 0,-5-8,1 0,1-2,1 0,0 0,2-1,1 0,0 0,2-1,0 0,2 0,1-1,0 1,2-1,1-15,2-683,-1 694,0-1,2 1,1-1,2 1,7-25,-8 38,0 1,0 0,2 1,-1-1,2 1,0 1,0-1,1 1,1 1,0 0,1 0,3-2,1 4,0 0,0 1,1 1,0 0,0 1,1 1,0 0,12-1,21-7,243-64,3 13,295-25,-343 65,96 10,-203 16,0 5,0 7,26 11,-82-10,148 30,-183-32,-1 2,0 2,28 15,0 9,-2 3,46 37,-5-3,-1-1,-4 5,-1 6,-89-69,-1 0,0 1,-2 1,0 1,-1 1,-2 0,0 1,7 16,-14-23,-1 0,-1 0,0 0,-2 1,0 0,-1 0,0 0,-1 0,-2 0,0 0,0 1,-2-1,-2 12,-4 15,5-24,-1 1,-1-1,-1 0,0 0,-7 11,-5 13,9-23,0 1,-1-2,-2 1,-5 8,14-27,1 1,-1 0,1-1,-1 0,0 1,0-1,-1 0,1-1,0 1,-1 0,0-1,0 0,1 0,-1 0,0 0,-1-1,1 0,0 0,0 0,-1 0,1 0,0-1,-1 0,1 0,-4 0,-7-4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8:22.7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3117 7021,'42'-3,"140"-19,250-30,208-21,598-48,7 43,-912 70,-332 8,101-1,0 4,32 7,-119-8,-9-1,0-1,0 1,0 0,0 0,0 1,0-1,0 2,-1-1,1 0,0 1,3 3,-8-6,-1 1,1-1,-1 1,1-1,-1 1,1 0,-1-1,1 1,-1 0,1-1,-1 1,0 0,1 0,-1-1,0 1,0 0,0 0,1-1,-1 2,0-2,0 1,0-1,0 0,0 1,0-1,0 1,0-1,1 1,-1-1,0 0,0 1,0-1,1 0,-1 1,0-1,1 0,-1 1,0-1,0 0,1 1,-1-1,1 0,-1 0,0 0,1 1,-1-1,1 0,-1 0,0 0,1 0,-1 0,1 0,-1 0,1 1,-1-2,1 1,-1 0,0 0,1 0,-1 0,1 0,-1 0,1 0,357-1,-133-1,530-38,-356 12,-267 26,-116 3</inkml:trace>
  <inkml:trace contextRef="#ctx0" brushRef="#br0" timeOffset="2757.787">6673 6606,'-42'-291,"-3"-17,-301-1685,323 1885,-58-241,52 243,-5 2,-14-22,45 120,-10-29,13 34,-1 0,1 0,0-1,0 1,0 0,0-1,0 1,0 0,0 0,0-1,0 1,0 0,1 0,-1-1,0 1,1 0,-1 0,1 0,0-1,-1 1,1 0,0 0,0 0,0 0,-1 1,0 0,1-1,-1 1,0 0,1 0,-1-1,0 1,1 0,-1 0,1 0,-1-1,0 1,1 0,-1 0,1 0,-1 0,1 0,-1 0,1 0,-1 0,0 0,1 0,-1 0,1 0,-1 0,1 0,-1 1,0-1,1 0,-1 0,1 0,-1 1,0-1,1 0,9 18,-1 21,-9-36,0 0,1 0,-1 0,0 1,0-1,-1 0,1 0,-1 0,0 1,1-1,-1 0,-1 0,1 0,0 0,-1-1,1 1,-3 2,1-2,-1 1,0-1,1 0,-1 0,0-1,-1 1,1-1,0 0,-1 0,1 0,-5 1,-19 5,-2-1,1-1,0-2,-18 1,-122 0,124-5,-813-1,322-1,528 3,-4-1,0 0,0-1,0 0,-8-2,19 3,-1-1,1 1,0 0,-1 0,1 0,0-1,-1 1,1-1,0 1,0-1,-1 0,1 1,0-1,0 0,0 0,0 0,0 0,0 0,0 0,0 0,0 0,1 0,-1 0,0 0,1 0,-1-1,1 1,-1 0,1-1,0 1,-1 0,1-1,0 1,0 0,0-1,0 1,0 0,0-1,0 1,1 0,-1-1,0 0,1 1,0-1,-1 0,1 0,0 1,-1-1,1 1,0-1,0 1,1-1,-1 1,0-1,0 1,1 0,-1 0,1 0,-1-1,1 1,61-26,221-69,377-122,290-101,110-29,-61 37,-155 70,-194 81,-183 74,-331 69,38 3,-107 12,23 3,-73 0,0 1,0 1,-1 0,0 1,1 1,12 6,-20-5,0 0,0 0,0 1,-1 0,-1 1,1 0,-1 0,0 1,-1 0,0 0,0 1,4 9,-2-5,1 0,0 0,1-1,1 0,2 1,8 3,0-1,2-1,0-1,0-1,1-1,22 6,44 13,28 4,-84-26,-23-6,40 12,0-2,1-2,24 0,-75-11,1 0,-1 0,1 0,-1 0,1 0,0 0,-1 0,1-1,-1 1,1-1,-1 0,1 0,-1 0,0 0,1 0,-1-1,0 1,0-1,0 1,0-1,0 0,1-1,-2 0,1 1,-1-1,1 0,-1 0,0 0,-1 0,1-1,0 1,-1 0,0 0,1 0,-1 0,-1-1,1 1,0 0,-1 0,1 0,-2-3,-9-31,-1 0,-16-32,-7-19,-7-34,-149-403,117 345,-85-146,151 311,0 0,-1 1,-1 0,0 1,-1 0,-1 1,0 0,0 1,-10-6,14 11,-1 1,0 0,0 1,0 0,0 0,-1 1,1 0,-1 1,0 0,0 1,0 0,0 0,0 1,0 0,0 1,-8 1,-152 29,-33 4,-805 59,997-93,-404 27,-60 0,-2180 147,2182-130,-377 90,-120 12,917-140,-114 13,-2-8,-16-7,148-7,25 1,0 0,0 1,-1 0,1 1,0 1,-11 2,21-3,1-1,-1 1,1-1,-1 1,1 0,0 0,-1 0,1 0,0 0,0 0,-1 0,1 0,0 1,0-1,0 0,1 1,-1-1,0 0,0 1,1-1,-1 1,1-1,-1 1,1 0,0-1,-1 1,1-1,0 1,0 0,0-1,1 1,-1 0,0 0,2 8,0 0,1 0,0-1,0 1,2 1,2 7,9 40,-3 1,-2 0,-3 1,0 39,3 20,17 136,-6 203,-23 414,5-832,-4-40,0 1,0 0,1 0,-1-1,0 1,0 0,1-1,-1 1,0 0,1-1,-1 1,1 0,-1-1,1 1,-1-1,1 1,-1-1,1 1,0-1,-1 1,1-2,0 1,-1 0,1 0,0 0,-1 0,1-1,0 1,-1 0,1-1,0 1,-1 0,1-1,-1 1,1-1,0 1,-1-1,1 1,-1-1,0 1,1-1,-1 0,1 1,-1-1,0 1,1-1,-1 0,13-20,-10 14,0 1,1 0,0 0,0 0,1 1,-1-1,1 1,0 0,0 0,1 1,0 0,0 0,0 0,6-3,5 1,1 1,-1 0,1 1,1 1,-1 0,3 1,113-1,-123 3,44 2,1 3,-1 2,8 3,160 42,-82-18,-111-27</inkml:trace>
  <inkml:trace contextRef="#ctx0" brushRef="#br0" timeOffset="4421.752">0 1642,'305'12,"-25"-1,-210-10,239-5,-252 0,0-3,-1-2,0-2,21-9,-33 8,-22 6,0 0,0-1,-1-1,18-9,-34 15,-1-1,0 1,0-1,0 0,0 0,0 0,-1-1,1 1,-1-1,0 0,0 0,0 0,-1 0,1 0,-1-1,0 1,0-1,-1 1,1-1,-1 0,0 0,0 0,-1 1,0-3,0 4,0 0,-1-1,0 1,0 0,0-1,0 1,0 0,-1 0,1 0,-1 0,0 0,0 1,0-1,0 1,0-1,-1 1,1 0,-1-1,0 1,1 0,-1 1,-3-2,-9-6,-1 1,0 1,-15-5,24 10,-72-24,-54-8,33 9,-73-18,-2 7,-31 4,189 31,-5-2,19 3,11 0,69 1,1 4,58 13,-45-4,-40-6,0 1,-1 3,24 9,26 9,-67-23,-1 3,0 0,-1 2,22 12,-45-19,0 0,0 0,0 0,-1 1,0 0,0 1,-1-1,1 1,-1 1,-1-1,0 1,0 0,0 0,-1 0,0 1,-1 0,0-1,0 1,-1 1,0-5,-1 1,0 0,-1 0,1 0,-1 0,0 0,-1 0,0-1,0 1,0 0,0 0,-1 0,0-1,0 1,-1 1,-1 0,0-1,-1 1,0 0,0-1,-1 0,1-1,-1 1,0-1,-1 0,-2 1,-17 10,0-2,-1-1,-1-2,0 0,-14 2,41-13,-47 12,39-10,1-1,0 1,0 0,1 1,-1 0,0 0,1 0,0 1,-1 0,2 1,-1 0,-2 2,-48 36,35-28,11-7</inkml:trace>
  <inkml:trace contextRef="#ctx0" brushRef="#br0" timeOffset="6997.07">20689 4274,'-1089'2,"-1153"-4,1955-1,-245-36,527 38,-27-1,31 2,0 0,1 1,-1-1,1 0,0 0,-1 0,1 0,-1 1,1-1,-1 0,1 0,-1 1,1-1,0 0,-1 1,1-1,0 0,-1 1,1-1,0 1,-1-1,1 1,0-1,0 0,-1 1,1-1,0 1,0-1,0 1,0-1,0 1,0-1,0 1,0-1,0 1,0 0,0-1,0 1,0-1,0 1,0-1,1 0,-1 1,0-1,0 1,1-1,-1 1,0-1,0 1,1-1,-1 0,1 1,-1-1,0 0,1 1,57 98,-4 22,-6 2,-5 3,-3 12,-22-77,149 511,-31 12,-114-453,-5 1,-7 0,-5 124,-8-196,1-11,2 0,2 2,-2-49,0 0,0 0,1 0,-1 0,1 1,-1-1,1-1,0 1,0 0,0 0,0 0,0 0,0-1,1 1,-1 0,0-1,1 1,0-1,0 1,6 3,0-1,-1 0,2 0,7 2,0 1,136 51,234 85,245 86,747 238,39-68,-991-308,-122-43,-224-39,0-4,12-3,-54-3,0-2,0-2,-1-1,0-2,15-6,52-23,-3-3,10-11,-6 4,208-95,-7-14,175-125,-450 260,-1 0,-1-2,-1-1,-1-1,-1-1,-1-2,-2 0,3-7,-9 8,0 0,-2-2,-2 0,0 0,-2-1,-1-1,-1 0,-2 0,2-24,8-111,-4-116,-9-140,-36-755,-74-6,101 1149,-1-13,-2 0,-7-21,14 65,0-1,1 1,-2-1,1 1,0-1,-1 1,1 0,-1 0,0 0,0 0,-1 0,1 0,0 1,-1-1,0 1,-2-3,2 4,-1 0,1 0,-1 0,1 0,-1 1,1-1,-1 1,1 0,-1 0,0 0,1 1,-1-1,1 1,-1 0,1 0,-1 0,-79 14,-1-4,0-4,-57-3,109-3,-675-9,299-2,328 9,-343 5,326 2,-1 4,2 4,-30 12,-304 99,8 25,62-21,191-70,-429 137,430-149,-1-8,-105 8,210-39,1-4,-1-2,-27-4,58-1</inkml:trace>
  <inkml:trace contextRef="#ctx0" brushRef="#br0" timeOffset="8864.424">11754 1111,'199'-41,"263"-62,250-55,854-169,29 50,-1011 199,-88 29,-69 16,-63 14,776-7,-1105 27,0 0,0 3,0 0,0 3,-1 1,0 1,0 2,-1 1,-1 2,4 3,23 15,-1 4,-1 1,-2 4,-2 1,5 10,30 32,-5 5,32 46,-1 14,-6 6,-7 4,12 40,4 30,-10 5,-2 29,-50-112,-7 2,-7 2,-6 2,-8 1,-6 1,-7 2,-7 100,-7-131,-3 116,3-245,-7 60,7-56,-1-1,0 0,-1 0,1 0,-1 0,1 0,-1 0,0-1,-1 1,1-1,0 1,-3 2,4-6,0 1,1-1,-1 1,0-1,0 1,1-1,-1 0,0 0,0 1,0-1,0 0,1 0,-1 0,0 0,0 0,0 0,0 0,0 0,1 0,-1 0,0 0,0 0,0-1,0 1,1 0,-1-1,0 1,0-1,1 1,-1-1,0 1,1-1,-1 1,0-1,1 1,-1-1,1 0,-1 0,-24-32,20 24,-93-153,13 19,-117-146,141 212,-4 2,-44-37,80 87,0 1,-1 1,-17-8,46 30,0 1,1-1,-1 0,0 1,0-1,0 1,0-1,0 1,0 0,1-1,-1 1,0 0,0 0,0 0,0-1,0 1,0 0,0 0,0 0,0 1,0-1,0 0,-1 0,2 1,-1 0,1-1,-1 1,1 0,0-1,-1 1,1 0,0 0,0-1,0 1,-1 0,1 0,0 0,0-1,0 1,0 0,0 0,1-1,-1 1,0 0,0 0,0 0,17 45,194 406,-5-10,-194-418,11 25,2-1,3-1,9 9,-28-43,2 0,-1 0,2-2,0 1,0-1,1-1,0 0,0-1,1-1,1 0,-1 0,15 4,14 1,0-1,1-2,39 4,-52-10,0-2,0-1,1-2,-1-1,0-1,1-2,-22 3,1-1,0 0,-1-1,1 0,-1-1,0 0,0 0,-1-1,0 0,0-1,5-5,-2 1,-1-1,-1 0,0 0,-1-1,0-1,-1 0,4-9,8-25,-2 0,-2-1,-3-1,4-29,-13 59,98-419,-85 361,-11 46,2 0,0 0,4-2,-5 17</inkml:trace>
  <inkml:trace contextRef="#ctx0" brushRef="#br0" timeOffset="10237.753">17434 12379,'0'-1,"0"-34,2 0,3-16,19-95,30-94,40-123,233-731,42 0,-229 704,-138 386,24-55,-24 56,-1 1,1-1,0 0,-1 1,1 0,0-1,1 1,-1 0,0 0,1 0,-1 0,1 1,-1-1,1 1,0-1,0 1,0 0,0 0,-1 1,-1 0,1 0,-1 0,1 0,-1 0,0 0,1 1,-1-1,1 0,-1 1,0-1,0 1,1 0,-1-1,0 1,0 0,0 0,1 0,-1 0,0 0,0 0,0 0,-1 0,1 0,0 1,0-1,-1 0,18 39,-15-34,14 46,-2 1,-2 1,-3 3,21 167,-20-137,6 47,54 357,-67-472,13 56,-16-70,0 0,1-1,0 1,0 0,1-1,-1 0,1 1,0-1,0 0,0 0,0-1,4 4,-5-6,-1-1,0 1,0 0,0-1,1 1,-1-1,0 0,0 1,1-1,-1 0,0 0,1 0,-1 0,0 0,1 0,-1 0,0 0,1-1,-1 1,0 0,1-1,-1 1,0-1,0 0,0 1,0-1,1 0,-1 0,0 1,0-1,0 0,0-1,5-3,-1-1,1-1,-1 1,-1-1,1 0,27-48,-2-1,16-46,-2 4,40-75,93-139,-164 292,1 0,1 1,0 1,2 0,0 2,10-9,-21 20,0 1,-1-1,1 1,1 1,-1-1,1 1,-1 0,1 0,0 1,0 0,0 0,0 1,0 0,0 0,1 1,-1-1,0 2,0-1,1 1,-1 0,0 0,0 1,4 1,-6 0,-1-1,1 1,-1 0,0 0,0 0,0 1,0-1,0 1,-1 0,0 0,0 0,0 1,0-1,0 2,7 14,0 1,5 16,-9-21,24 70,-3 2,7 48,24 182,7 80,-60-366,-2-7</inkml:trace>
  <inkml:trace contextRef="#ctx0" brushRef="#br0" timeOffset="11042.903">21267 9631,'-218'394,"102"-192,-199 392,179-304,1 36,92-211,-1 21,33-97,2 1,2 0,1 0,3 1,0 17,3-52,1 0,-1 0,1-1,0 1,0 0,1 0,0-1,0 1,0-1,1 1,-1-1,1 0,1 0,-1 0,2 1,0 0,1-1,0 1,0-1,0 0,1-1,0 0,0 0,0 0,0-1,4 1,14 4,0-1,1-2,0 0,0-2,0-1,12-1,48-1,-1-4,1-4,73-16,-17-7,123-44,-110 21,-2-7,-3-6,-4-8,0-6,-72 34,-22 11</inkml:trace>
  <inkml:trace contextRef="#ctx0" brushRef="#br0" timeOffset="12258.6">2956 10416,'-9'-338,"26"-1253,-11 1475,11-136,-9 178,3 0,10-23,-13 71,1 0,1 0,1 1,3-2,-7 12,-6 14,-1-1,1 1,0-1,0 1,0-1,-1 1,2-1,-1 1,0 0,0-1,0 1,1 0,-1 0,0 0,1 0,-1 0,1 0,-1 0,1 1,0-1,1 0,-2 1,1 0,0 0,-1 0,1 1,0-1,-1 1,1-1,0 1,-1-1,1 1,-1 0,1 0,-1 0,0 0,1 0,-1 0,0 0,1 1,7 7,-1 1,0 0,-1 1,0 0,2 5,-7-12,11 15,1-1,1 0,1-1,0 0,1-1,12 8,21 20,-10-6,218 212,-186-175,-4 4,25 41,-84-108,0 2,-1-1,0 1,-1 0,-1 1,0 0,-1 0,0 1,-4-12,0 1,0-1,-1 0,1 1,-1-1,0 0,-1 1,1-1,-1 0,1 1,-1-1,0 0,-1 0,1 0,-1 0,0 0,0 0,0 0,0 0,-1-1,0 1,0-1,1 0,-2 0,1 0,0 0,-1-1,1 1,-1-1,-3 2,-18 7,-1-1,0-1,-1-1,1-2,-2 0,-11-1,2 2,-40 3,-1-3,1-4,-42-5,99 2</inkml:trace>
  <inkml:trace contextRef="#ctx0" brushRef="#br0" timeOffset="13270.454">5449 8384,'-5'9,"-1"0,-1 0,1-1,-2 0,1 0,-1-1,-7 6,-22 21,4 2,2 1,1 1,2 1,2 1,1 2,-15 38,-25 73,-33 123,83-222,1 0,3 1,3 1,2-1,2 1,3 0,3 12,0-52,1 0,0 0,2 0,0-1,0 1,2-1,-1-1,2 1,0-1,9 10,7 9,1-1,2-2,23 21,-4-9,1-2,2-2,1-3,2-2,1-2,2-2,26 8,-57-28,1-1,-1-2,1 0,1-2,-1 0,2-2,20 0,-1-2,40-6,-69 4,-1 0,0-2,12-3,4-4</inkml:trace>
  <inkml:trace contextRef="#ctx0" brushRef="#br0" timeOffset="27072.448">8820 5683,'0'0</inkml:trace>
  <inkml:trace contextRef="#ctx0" brushRef="#br0" timeOffset="28163.058">9699 5267,'-88'-81,"39"37,-10-15,12 9,3-3,3-2,-7-15,31 43,1-1,1 0,2-1,1-1,1 0,2 0,1-1,0-5,5 19,1-1,0 0,1 0,1 1,1-1,0 0,1 0,5-16,-5 30,1-1,0 1,0-1,0 1,0 0,0 0,1 0,0 1,0-1,0 1,0 0,0 0,1 1,-1-1,1 1,0 0,0 0,0 0,13-4,-1 1,1 0,0 1,10 0,-27 4,12-2,0 0,0 1,0 1,0 0,7 2,-17-2,0 0,0 1,0 0,0-1,-1 1,1 0,0 0,-1 1,1-1,-1 1,1-1,-1 1,1 0,-1 0,0 0,0 0,0 0,0 0,-1 1,1-1,0 1,-1-1,0 1,1 0,-1-1,0 1,-1 0,3 9,-1-1,0 1,-1 0,0-1,-1 1,0 0,-1 0,0-1,-1 1,0 0,-1-1,0 0,-1 0,-1 0,1 0,-2 0,1-1,-2 0,1 0,-5 4,0 0,-1 0,-1-1,-1 0,1-1,-2-1,0 0,0-1,-1 0,0-1,0-1,-1-1,-15 5,13-7</inkml:trace>
  <inkml:trace contextRef="#ctx0" brushRef="#br0" timeOffset="28881.209">10807 3997,'-20'30,"-1"-1,-2-1,-7 6,-5 6,-806 1002,782-956,-42 82,74-122,17-26</inkml:trace>
  <inkml:trace contextRef="#ctx0" brushRef="#br0" timeOffset="29571.74">9814 4805,'4'4,"1"5,8 5,5 4,0 3,1 2,1-3,-3-1,-5 0,1-3,-3 0,-3-4</inkml:trace>
  <inkml:trace contextRef="#ctx0" brushRef="#br0" timeOffset="30574.011">10899 5151,'2'-28,"1"0,2 0,0 0,9-21,-4 10,-6 24,46-166,-48 174,1 0,-1 1,1-1,0 1,1 0,0 0,0 0,0 0,1 1,1-3,-2 5,0 0,-1 1,1 0,0-1,0 1,0 0,1 1,-1-1,0 1,1 0,-1 0,0 0,1 1,-1-1,1 1,2 0,-2 0,4 0,1 0,-1 1,0-1,0 2,1-1,-1 1,0 1,-7-2,1 0,-1 0,0 0,1 1,-1-1,0 1,0-1,0 1,0 0,-1 0,1 0,0 0,-1 0,1 0,-1 0,0 1,0-1,0 0,0 1,0-1,0 1,-1-1,1 1,-1 0,0-1,0 1,0 0,1 4,-1-1,-1 1,1-1,-1 1,0-1,-1 1,0-1,0 0,0 1,0-1,-1 0,0-1,-1 1,1 0,-1-1,0 0,0 0,-1 0,-4 4,-3 1,-1 0,0 0,-1-2,0 1,0-2,-1 0,-7 3,-12 2</inkml:trace>
  <inkml:trace contextRef="#ctx0" brushRef="#br0" timeOffset="32357.637">11823 4943,'692'22,"-195"-3,211-12,120-38,-289-38,-225 23,291-46,-541 83,-33 5,1-1,5-2,-29 5,0 0,-1-1,1 0,-1 0,0 0,0-1,0 0,0-1,0 1,4-5,-9 7,0 0,0 0,0 0,-1 0,1 0,0 0,-1 0,1-1,-1 1,0 0,0-1,0 1,0-1,0 0,-1 1,1-1,-1 0,1 1,-1-1,0 0,0-1,-1 0,0 1,0 0,-1 0,1 0,-1 0,1 0,-1 0,0 0,0 0,0 1,-1-1,1 1,0-1,-1 1,0 0,-13-9,0 0,-1 1,0 2,0-1,-11-2,26 10,-58-22,0 2,-1 2,-27-2,70 16,25 2,32 3,-32 0,43 0,-12-1,0 2,32 5,-59-5,0 1,0 1,-1 0,1 0,-1 1,1 0,-1 1,0 0,-1 1,0 0,9 7,-13-8,0 0,0 1,0 0,-1 0,0 0,0 1,0-1,-1 1,0 0,0 0,-1 0,1 2,-2-5,0-1,-1 0,1 1,0-1,-1 0,0 1,0-1,0 1,0-1,-1 0,1 1,-1-1,0 0,0 1,0-1,0 0,0 0,-1 0,1 0,-1 0,0 0,0 0,0-1,-1 1,1-1,0 1,-2-1,-12 9,0-2,-1 0,-1-1,1-1,-1-1,0 0,-1-1,0-1,1-1,-1-1,0 0,0-1,-1-1,-4-2,15 1,-1-1,1 0,-1 0,1-1,0-1,-3 0,-7-6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48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1592 4425,'-20'-984,"-3"658,23 337</inkml:trace>
  <inkml:trace contextRef="#ctx0" brushRef="#br0" timeOffset="1163.512">1211 4108,'9'1,"0"0,0 1,0 1,0-1,-1 1,1 1,0 0,14 5,239 86,-236-88,-1 0,1-2,0-1,0 0,13-2,47-1,1-3,3-1,249 2,-322 1</inkml:trace>
  <inkml:trace contextRef="#ctx0" brushRef="#br0" timeOffset="3912.245">2820 1547,'-57'2,"1"2,-20 6,2-1,-647 116,675-116,-291 68,9-2,163-48,-71-2,-56 8,189-15,37-6,0-2,-63 0,125-10,-1 0,1 0,0 0,0 1,-1 0,1 0,0 0,0 0,0 1,0-1,-2 2,5-2,0 0,-1 1,1-1,0 0,0 0,0 1,0-1,0 0,0 1,0-1,0 1,1-1,-1 1,1 0,-1-1,1 1,0 0,-1-1,1 1,0 0,0-1,0 1,0 0,0-1,1 1,-1 0,1-1,-1 1,1 0,0 0,4 12,1 0,0-1,1 0,0 0,2-1,6 9,25 40,-8 5,-2 1,-3 2,2 18,54 214,-67-242,-11-37,41 156,13 129,-56-278,-1 0,-2 0,-2 27,4-62,0 0,1 0,-1 1,1-1,0 1,1 0,-1 0,1 0,0 0,0 1,6-8,1 1,-1 1,2 0,1-1,2 3,0 0,1 1,0 1,1 0,-1 1,1 1,0 1,6-1,25-6,57-14,201-51,-125 31,163-15,-286 50,39-1,0 4,0 4,8 6,171-6,-267 1,1 0,-1-1,0 0,1-1,-1 0,0-1,-1 1,1-2,-1 1,1-1,4-5,5 0,121-65,-94 53,-20 11,0 1,8-2,-17 8,0-2,0 0,-1-1,1-1,-1 0,-1-1,2-1,-4 1,1 1,0 0,0 2,1-1,0 1,6 0,47-24,-63 27,0 0,0 0,0-1,-1 0,1 0,-1 0,0 0,0 0,0 0,-1-1,0 1,0-1,0 0,0 0,-1 0,0 0,0 0,0 0,0 0,-1 0,0 0,-1-5,1-5,0 0,-2 1,0-1,-1 1,0 0,-1-1,-4-7,2 4,0 0,2 0,0 0,0-1,1-17,0-24,4-14,0 27,-3-1,-2-17,-53-278,55 328,-1 0,-1 1,0-1,-1 1,-1 0,0 0,-1 0,0 1,-1 0,-7-8,10 16,-1 1,0-1,0 1,0 1,-1-1,1 1,-1 0,0 1,1-1,-3 1,-19-9,10 3</inkml:trace>
  <inkml:trace contextRef="#ctx0" brushRef="#br0" timeOffset="5441.545">1232 2393,'97'1,"-17"1,42-6,-106 3,-1-1,1-1,5-1,-18 3,1 0,0-1,-1 1,1 0,0-1,-1 0,0 0,1 0,-1 0,0-1,0 1,0-1,0 0,-1 0,3-2,5-12,12-19,20-25,-42 60,1 1,-1-1,1 1,0-1,-1 1,1-1,-1 0,1 0,-1 1,0-1,1 0,-1 0,0 1,1-1,-1 0,0 0,0 0,0 1,0-1,0 0,0 0,0 0,0 1,0-1,0 0,0 0,0 0,-1 0,1 1,0-1,-1 0,1 0,-1 1,0-1,0 1,0 0,0-1,0 1,0 0,0 0,0 0,0 0,0 0,0 0,0 0,0 0,0 0,0 0,1 1,-1-1,0 0,0 1,0-1,0 0,0 1,0-1,0 1,1-1,-1 1,0 0,-11 8</inkml:trace>
  <inkml:trace contextRef="#ctx0" brushRef="#br0" timeOffset="6798.513">1211 2584,'42'-9,"-10"2,29-4,-1-2,12-7,-29 7,1 2,0 2,1 2,-1 2,3 2,-42 3,0 0,0 0,1-1,-1 0,0 0,0 0,0 0,0-1,0 0,-1 0,1 0,0-1,-1 1,0-1,1 0,-1 0,0-1,-1 1,1-1,0 0,-1 0,0 0,0 0,0-1,-1 1,1-3,2-6</inkml:trace>
  <inkml:trace contextRef="#ctx0" brushRef="#br0" timeOffset="8499.635">1296 2626,'12'1,"0"0,1 2,-1-1,0 2,8 2,34 8,10-6,1-4,-1-3,4-2,4 0,-65 1,1 0,-1 0,0-1,1 0,-1 0,0-1,1 0,-1 0,0-1,0 1,-1-2,1 1,-1-1,1 0,-1 0,0-1,-1 1,1-1,-1-1,0 1,0-1,0 0,-1 0,0 0,13-21,-12 19,0 0,0-1,-1 1,0-1,0 0,0-2,-1-6</inkml:trace>
  <inkml:trace contextRef="#ctx0" brushRef="#br0" timeOffset="25038.774">9995 2457,'-570'-11,"-34"0,521 12,-122 0,-18 11,-83 13,246-21,1 3,0 3,-48 14,44-9,-21 6,76-18,0 0,0 0,0 1,0 1,1-1,0 1,0 0,-5 5,9-7,0 0,1 1,-1-1,1 1,0 0,0 0,0 0,0 0,1 0,0 0,-1 0,2 0,-1 1,0 2,-1 14,2-1,1 17,0 12,-101 1272,72-1092,5-56,4 79,19-222,-2 32,-5 25,0-18,5-37,-1 0,-3 0,0 0,-5 11,2-20,6-16,0-1,1 1,-1 0,1 0,1 0,-1 0,1 0,0 0,1 0,0 1,0 0,0-7,0 0,1-1,-1 1,1 0,-1-1,0 1,1 0,-1-1,1 1,-1-1,1 1,0 0,-1-1,1 0,-1 1,1-1,0 1,-1-1,1 0,0 1,0-1,-1 0,1 0,0 0,0 0,-1 1,1-1,0 0,0 0,0 0,-1-1,1 1,0 0,0 0,28-8,-26 7,36-12,0 2,0 1,1 2,0 2,28 0,152-6,89 14,93 16,-2 18,-2 17,58 30,-141-11,-4 14,-4 13,-5 14,56 40,-314-133,1-1,0-2,2-2,0-2,0-2,1-3,0-1,1-2,16-3,-12-1,-1-3,-1-3,4-2,-35 4,-1-2,1 0,-1-1,0-2,0 1,-1-2,0-1,-1 0,8-6,-13 7,0-1,-1 1,0-2,0 0,-1 0,-1-1,0 0,-1 0,0-1,5-12,-5 8,-2 0,0-1,-2 0,1 0,-2 0,-1-1,0 1,-1-12,-2-454,-2 180,5 37,-13-477,-13 472,5 76,6-97,16 122,-4-230,0 390,0-1,-1 1,0 0,0 0,-2 0,1 1,-1-1,-1 1,0 0,0 0,-1-1,2 6,0 0,0 0,0 0,0 0,-1 0,0 1,0 0,0 0,0 0,-1 1,1 0,-1 0,0 0,0 1,0 0,0 0,-1 0,1 1,-6-1,-50 0,0 2,1 3,-33 7,5-1,-13-4,-257-4,-163 3,3 28,481-28,-463 44,253-34,-4-10,222-4</inkml:trace>
  <inkml:trace contextRef="#ctx0" brushRef="#br0" timeOffset="26996.292">8725 4044,'1'-25,"2"0,2 1,0 0,1 0,3-7,7-23,15-108,-19 94,2 2,13-34,74-246,-73 228,-20 105,-3 22,0 25,-3 96,-2-65,2-1,10 52,3-46,20 57,-8-35,-19-54,-6-28,-1 0,2-1,-1 1,1-1,1 0,-1 0,2 0,-1 0,4 4,-7-13,-1 0,0 1,0-1,0 0,0 0,1 0,-1 0,0 0,0 0,0 1,1-1,-1 0,0 0,0 0,0 0,1 0,-1 0,0 0,0 0,1 0,-1 0,0 0,0 0,0 0,1 0,-1 0,0 0,0-1,1 1,-1 0,0 0,0 0,0 0,1 0,-1 0,0-1,0 1,0 0,0 0,0 0,1 0,-1-1,0 1,0 0,0 0,0 0,0-1,0 1,0 0,0 0,0 0,0-1,0 1,0 0,0 0,0-1,0 1,0 0,0 0,0 0,0-1,0 1,0 0,0 0,3-23,-2 20,10-134,-8 79,3 0,2 0,3 0,7-20,1 30,-19 46,1 0,0 0,0 0,0 0,0 0,0 1,1-1,-1 0,0 0,1 1,0-1,-1 1,1 0,0-1,-1 1,1 0,0 0,0 0,0 0,0 0,1 0,-2 2,-1-1,1 0,0 0,0 1,0-1,-1 0,1 1,0-1,-1 1,1-1,0 1,-1-1,1 1,-1 0,1-1,-1 1,1 0,-1-1,1 1,-1 0,0 0,1-1,-1 1,0 0,1 0,-1-1,0 1,0 0,0 0,0 0,3 30,-3-27,1 341,-3-155,2-173</inkml:trace>
  <inkml:trace contextRef="#ctx0" brushRef="#br0" timeOffset="28530.326">10228 3113,'-7'8,"0"1,1-1,0 1,1 1,0-1,0 1,-17 30,6-12,1 1,1 0,-1 6,-11 22,20-40,0 0,1 0,1 0,1 1,-1 7,-10 46,7-43,1 0,1 0,0 11,4-29,0 1,1-1,1 0,0 0,0 1,1-1,0 0,0 0,1-1,1 1,1 1,0 0,5 10,0 0,2-1,0-1,2 1,15 16,-15-23,0 0,2 0,0-1,0-1,1-1,0-1,0 0,1-1,1 0,-1-2,1 0,5-1,9 2,0-1,1-2,0-1,-1-2,1-2,26-3,-58 4,0 0,1-1,-1 1,0-1,0 0,1 1,-1-1,0 0,0 0,0 0,0 0,0-1,1 0,5-8</inkml:trace>
  <inkml:trace contextRef="#ctx0" brushRef="#br0" timeOffset="43232.584">3180 1779,'85'-81,"80"-56,102-60,-135 102,428-301,33 16,-447 297,3 6,4 8,60-16,-123 51,173-58,-212 77,1 3,0 2,1 2,12 2,-11 4,0 3,-1 1,1 4,-1 1,0 3,-1 2,0 2,-1 3,-1 2,0 2,32 19,17 16,-3 5,-2 3,67 62,244 240,-285-248,87 113,-146-154,-3 3,-4 2,34 73,-80-140,-2-1,0 0,-1 1,0 0,-2 1,1-1,-2 1,0-1,-1 1,0 0,-2-1,-1 12,2-25,0 1,0-1,0 0,-1 0,1 0,-1 0,1 1,-1-1,0 0,0 0,0 0,0-1,0 1,-1 0,1 0,0 0,-1-1,0 1,1-1,-1 1,0-1,0 0,1 0,-1 0,0 0,0 0,0 0,0 0,-1 0,1-1,0 1,0-1,0 0,0 0,-1 0,1 0,0 0,0 0,0 0,-1-1,1 1,0-1,-2 0,-9-3,1 0,-1-1,1 0,0-1,0 0,-9-7,-194-138,-141-133,151 112,197 166,5 4,-1-1,1 0,-1 1,1-1,0 0,0-1,0 1,1 0,-1-1,1 0,0 1,0-1,-1-4,2 7,1 1,0 0,0-1,0 1,0 0,0-1,0 1,0 0,0-1,0 1,0 0,1-1,-1 1,0 0,0 0,0-1,0 1,0 0,0-1,1 1,-1 0,0 0,0-1,1 1,-1 0,0 0,0-1,1 1,-1 0,0 0,0 0,1 0,-1-1,0 1,1 0,-1 0,0 0,1 0,-1 0,0 0,1 0,-1 0,0 0,1 0,-1 0,0 0,1 0,-1 0,0 0,1 0,-1 0,0 1,1-1,-1 0,0 0,0 0,1 0,-1 1,0-1,0 0,1 0,-1 1,19 13,-18-14,257 234,-233-213,0-1,1-1,2-1,-1-2,2 0,0-2,63 26,29 4,-46-17,-2 2,44 26,140 92,-170-98,-47-25,1-1,1-3,1-1,26 7,-64-24,-1-1,1 0,0 0,1 0,-1-1,0 1,0-1,0 0,1-1,-4 1,0-1,-1 1,1-1,0 1,-1-1,1 0,-1 0,1 0,-1 0,0 0,1 0,-1 0,0-1,0 1,1 0,-1-1,0 1,-1 0,1-1,0 0,0 1,-1-1,1 1,-1-1,1 0,-1 1,1-1,-1 0,2-21,0 0,-1 0,-2-1,0 1,-1 0,-2 0,-3-13,-4-34,7 46,-1 0,-6-18,5 21,0 0,2-1,-1-10,2-24,3 33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5:42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1,'0'17,"2"1,0-1,1 1,1-1,0 0,2-1,0 1,0-1,2 0,0 0,1-1,0 0,1-1,1 0,0 0,6 3,-2-1,1-1,1 0,1-2,0 0,1-1,0 0,0-2,1 0,1-2,0 0,0-1,18 3,-18-4,0 1,0 1,0 1,-1 1,0 1,-1 1,0 1,6 2,0 0,0-2,22 8,-34-16,3 1,0-1,1 0,0-1,2 0,-16-3,1-1,-1 0,0 1,1-1,-1 0,1 0,-1-1,0 1,1-1,-1 0,0 0,0 0,1 0,-1 0,0-1,0 1,0-1,0 0,-1 0,1 0,0 0,-1-1,0 1,8-12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5:38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1,'-1'29,"1"72,3 1,5-1,6 11,-3-66,15 45,-10-40,-11-40,-1 0,1 0,1 0,-1-1,2 0,0 0,0-1,1 0,-2-2,0 0,0 0,1-1,0 0,0 0,1-1,-1 0,1-1,0 1,7 1,-12-5,0 0,0 0,0-1,0 1,0-1,0 0,0 0,0 0,1 0,-1-1,0 1,0-1,0 0,0 0,0 0,2-1,0-1,0 0,0 0,0 0,0-1,0 0,-1 0,1 0,2-4,2-3,-1-1,0 0,-1 0,0 0,-1-1,0 0,1-4,0-4,-1 0,-1 0,-1-1,0 0,-2 0,0 0,-2 0,-1-3,1 16,-1-1,0 1,-1 0,0 1,0-1,-1 0,0 1,-1-1,0 1,0 0,0 0,-1 0,-1 1,1 0,-1 0,0 0,-1 1,0 0,0 0,-5-4,-6 0,0 1,-1 1,-15-6,-35-15,-62-39,127 66,-1 0,1-1,0 0,0 0,0 0,0 0,1-1,-2-1,-17-14,12 12</inkml:trace>
  <inkml:trace contextRef="#ctx0" brushRef="#br0" timeOffset="2397.997">788 22,'2'86,"12"58,-10-91,-4 50,1 14,0-114,-1-1,0 1,0 0,1-1,0 1,-1-1,1 1,0-1,0 0,1 3,-2-5,1 0,-1 0,0 0,0 0,0 0,0 1,0-1,0 0,0 0,0 0,0 0,1 0,-1 0,0 0,0 0,0 0,0 0,0 0,0 0,1 0,-1 0,0 0,0 0,0 0,0 0,0 0,1 0,-1 0,0 0,0 0,0 0,0 0,0 0,0 0,1 0,-1 0,0 0,0 0,0 0,0 0,0 0,0-1,0 1,0 0,1 0,-1 0,0 0,0 0,0 0,0 0,0-1,4-16,-1-16,-2-1,-3-21,0 32,1-1,2-1,0 2,2-1,0 0,2-1,-1 12,0 1,1 0,1-1,0 2,1-1,0 1,1 0,0 0,0 1,1 0,2-1,-3 4,0 0,0 1,0-1,1 2,-1-1,2 1,-1 0,0 1,1 0,0 1,0 0,0 1,0 0,6-1,-5 2,0 0,0 1,0 0,0 0,0 1,-1 1,1 0,0 0,0 1,-1 0,0 1,0 0,0 1,9 6,4 5,-1 0,-1 2,-1 1,0 0,-2 2,0 0,-1 1,-1 1,-1 0,-2 1,1 1,-6-7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5:43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419 262,'-11'-2,"1"0,-1 0,1-1,0 0,0-1,1 0,-1-1,1 0,-1-1,-9-4,-37-19,-47-35,75 44,1-2,0 0,-21-25,38 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6:18.41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5781 3051,'-1'0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2.2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786 1,'-21'2,"-1"1,1 1,0 1,0 1,1 0,-9 6,6-4,-11 6,1 1,0 1,1 2,1 2,1 0,1 2,1 2,1 0,0 2,2 0,2 2,-16 24,10-10,1 1,3 2,1 1,3 1,2 0,1 2,3 0,-7 43,16-62,2 0,1 0,1 1,1-1,2 0,4 24,-2-36,0 0,2 0,0 0,1-1,1 0,0 0,1 0,1-1,1 0,0-1,10 11,-3-5,1-2,1 0,1-1,0-1,1-1,1 0,0-2,2-1,-12-6,0-2,0 0,0 0,1-1,0-1,0 0,0-1,0 0,0-1,0 0,1-1,-1-1,0 0,0 0,0-2,13-3,-2-2,-1-2,0 0,0-2,-1 0,-1-2,0 0,-1-1,0-1,-1-2,20-19,-2-2,-1-2,22-35,-39 51,-2-2,-1 0,-1-1,-1 0,-1-1,-2-1,-1 0,-2 0,0-1,-2 0,-2 0,0 0,-3-1,0 0,-2 1,-5-30,4 47,-1 1,0 0,-1 1,-1-1,0 1,-1-1,0 1,0 1,-1-1,-1 1,0 1,-1-1,0 2,0-1,-1 1,0 0,-1 1,0 0,0 1,-1 0,0 1,0 0,-8-2,-25-8,-1 2,-1 2,-15 0,-3-2,31 4,7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4.8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1734,'3'-93,"12"-71,-6 72,20-157,34-117,-25 201,6 1,49-110,-88 260,1 0,0 0,1 0,1 1,0 0,1 1,0 0,1-1,-5 9,0-1,0 1,0 0,1 0,-1 0,1 1,0 0,0 0,0 0,0 1,1 0,-1 0,1 1,-1-1,1 2,-1-1,1 1,0 0,3 0,-4 1,-1 0,1 0,-1 1,1 0,-1 0,1 0,-1 1,0-1,0 1,0 1,0-1,3 3,-1 0,0 1,0 0,-1 0,1 0,-2 1,1-1,1 4,3 9</inkml:trace>
  <inkml:trace contextRef="#ctx0" brushRef="#br0" timeOffset="794.32">46 810,'12'0,"51"-8,144-6,171-1,75 2,-27 3,-78 4,-90 6,-86 3,-71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1:50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1516,'27'-113,"6"2,16-31,-4 12,-6 13,210-608,-229 655,-15 49,1 1,1-1,1 0,-7 20,-1-1,1 1,-1 0,1-1,-1 1,1 0,0 0,0 0,0-1,-1 1,1 0,0 0,0 0,0 0,1 1,-1-1,0 0,0 0,0 1,1-1,-1 0,0 1,1 0,-1-1,0 1,1 0,-1-1,1 1,-1 0,0 0,1 0,-1 0,1 1,-1-1,0 0,1 1,-1-1,0 0,1 1,-1 0,0-1,1 1,-1 0,0 0,0-1,0 1,0 0,0 0,1 1,3 3,0 0,0 0,-1 0,1 1,-1-1,-1 1,1 0,-1 0,2 5,4 19,-1 0,3 22,3 16,90 472,-99-506,-3-22,1-1,0 1,1-1,0 1,5 8,-7-17,-1 0,1 0,0-1,0 1,0-1,0 1,0-1,0 0,1 0,-1 0,2 1,-2-2,-1-1,1 1,-1-1,0 1,1-1,-1 1,1-1,-1 0,1 0,-1 0,1 0,-1 0,1 0,-1 0,1 0,-1-1,1 1,-1-1,1 1,-1-1,0 1,1-1,-1 0,0 0,3-1,-1-1,-1 1,1-1,0 0,-1 0,1 0,-1 0,0 0,0 0,0-1,-1 1,1-1,-1 1,0-1,0 0,0 1,0-1,-1 0,1 0,1-16,-1-1,0 1,-2-4,1 3,0-36,2 1,3-1,2 1,15-55,-20 103,1-1,0 1,1 0,-1 0,1 0,1 0,0 1,0 0,1-1,-5 6,0 1,1-1,-1 1,0 0,1 0,0-1,-1 1,1 0,0 0,-1 0,1 1,0-1,0 0,0 1,-1-1,1 1,0 0,0-1,0 1,0 0,0 0,0 0,0 1,0-1,0 0,0 1,-1-1,1 1,0 0,0-1,0 1,-1 0,1 0,0 0,-1 1,1-1,-1 0,0 0,1 1,-1-1,0 1,0-1,1 1,32 40,-2 0,-1 2,-3 2,19 40,-19-37,89 169,-10 6,61 187,-161-395,-2 0,0 0,-1 1,0-1,-1 1,-1 0,0 14,-4-14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3.2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1161,'0'-44,"1"-175,11-7,-6 159,3 0,3 0,3 1,3 1,14-31,-25 76,2 1,0 0,2 1,0 0,0 0,2 1,0 1,4-3,-10 11,1 1,1 0,-1 0,1 1,0 0,1 0,0 1,-1 0,2 1,-1 0,0 0,1 1,-1 1,1 0,0 0,3 1,1 1,0 0,0 0,0 2,0 0,-1 0,1 2,-1 0,0 0,0 1,0 1,-1 0,0 1,0 1,0 0,-1 1,0 0,-1 0,8 10,-14-15,0 0,0 1,-1 0,1-1,-2 1,1 1,0-1,-1 1,0-1,0 1,-1 0,1 0,-1 0,0 0,-1 1,0-1,0 0,0 1,-1-1,0 2,1 16</inkml:trace>
  <inkml:trace contextRef="#ctx0" brushRef="#br0" timeOffset="813.313">70 630,'12'0,"23"0,25 0,31 4,19 1,2 0,-5-1,-14-1,-19-1,-17-1,-15-1,-7 0,-9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7.3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1069 399,'-6'0,"-1"2,1-1,0 1,-1 0,1 0,0 1,0 0,1 0,-1 0,0 1,1-1,0 1,-1 2,-8 3,-210 162,-108 111,268-225,45-41,-57 50,4 2,-58 71,125-133,-30 41,33-44,0 1,0-1,1 1,-1-1,1 1,0 0,0-1,0 1,0 0,1 0,-1 0,1 3,0-6,1 0,-1 1,0-1,1 0,-1 0,1 1,-1-1,1 0,0 0,-1 0,1 0,0 0,0 0,0 0,0 0,0 0,0 0,0 0,0-1,0 1,0 0,0-1,0 1,1-1,-1 1,0-1,0 0,1 1,-1-1,1 0,43 2,-38-2,667-30,-485 11,-1-8,94-29,152-64,-346 89,-1-3,-1-4,62-40,-108 54,-1-3,0-1,-2-2,15-17,-35 31,-1-1,0-1,-2 0,0-1,-1 0,-1-1,-1-1,-1 0,-1 0,0-3,-2 2,-2 1,-1-1,-1 0,0-1,-2 1,-1-1,0 1,-2 0,0-1,-6-19,5 28,-1 0,0-1,-1 2,-1-1,0 1,-1-1,0 2,-1-1,-1 1,1 0,-2 1,0 0,0 1,-1 0,0 0,-13-7,1 3,-1 2,-1 1,0 1,0 1,-1 1,0 1,-1 1,1 2,-9 0,-54-3,-1 4,-10 5,95-2,-90 6,59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8.8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139 0,'-2'184,"-9"-2,-7 1,-24 85,32-219,-1 4,2 1,2 0,1 29,6-73,0-1,-1 1,0-1,0 1,-1-1,-1 0,1 1,-2-1,5-9,-1 0,0 0,0 0,0 0,0 0,0 0,0 0,0-1,0 1,0 0,0 0,0 0,0 0,0 0,0 0,0 0,0 0,0 0,0 0,0-1,-1 1,1 0,0 0,0 0,0 0,0 0,0 0,0 0,0 0,0 0,0 0,0 0,0 0,0 0,0 0,0 0,0 0,-1 0,1-1,0 1,0 0,0 0,0 0,0 0,0 0,0 0,0 0,0 0,0 0,0 0,-1 0,1 0,0 0,0 1,0-1,0 0,0 0,0 0,0 0,0 0,0 0,0 0,0 0,0 0,-1 0,1 0,-3-14,0-17,4-36,3 0,3 0,2 1,4 0,2 1,4 0,2 2,2 0,13-18,-24 58,1 0,1 1,1 1,1 0,0 1,2 1,2-1,14-11,0 2,2 2,27-16,-48 33,2 2,-1 0,1 1,1 0,-1 1,1 1,0 1,11-1,4 2,0 0,0 2,0 1,11 3,-29-1,0 1,0 0,0 1,0 1,-1 0,10 6,84 45,-98-50,45 28,-1 2,-2 3,26 25,19 26,17 26,-80-78,-1 2,-2 1,1 4,-16-20,-1 2,-1-1,-1 2,-1-1,6 28,-14-43,-2 0,0 0,0-1,-1 4,0-10,-1-1,0 0,-1 0,1 1,-1-1,0 0,0 0,0 0,0 0,-1 0,1 0,-1 0,-1 1,-8 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54.5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6749 1,'102'30,"60"27,-21-6,424 127,-179-58,-356-111,0-1,26 4,-47-11,-1 0,1 0,0 0,-1-1,1-1,0 0,-1 0,1 0,-1-1,1 0,-1-1,5-2,-11 4,0 0,0 0,0-1,0 1,0-1,0 0,0 1,0-1,-1 0,1 0,-1 0,0 0,1-1,-1 1,0 0,0 0,0-1,-1 1,1-1,0 1,-1 0,0-1,1 1,-1-1,0 1,0-1,-1 1,1-1,0 1,-1-1,0 0,0-1,0-1,0 2,-1-1,0 0,0 0,0 0,0 1,0-1,-1 1,1 0,-1 0,0 0,0 0,0 0,-1 0,1 1,-1 0,-2-2,-23-7,0 1,-1 1,-21-3,-30-8,26 4,-1 4,-1 1,0 3,-11 2,84 7,48 3,0 2,61 15,84 38,26 20,-223-75,0 0,0 2,-1-1,0 1,0 1,0 0,6 6,-14-11,-1 0,1 1,0 0,-1 0,0 0,1 0,-1 0,0 0,-1 0,1 1,-1-1,1 1,-1-1,0 1,0 0,0-1,-1 1,0 0,1 0,-1-1,0 1,-1 0,1-1,-1 1,0 0,1 0,-3 3,1-3,0 0,0 0,-1 0,0 0,0-1,0 1,0-1,0 0,-1 1,1-2,-1 1,0 0,0-1,0 1,0-1,0 0,-1-1,1 1,-1-1,1 0,-2 1,-14 2,-1 0,0-1,-1-1,1-1,4 0,-14 2,0-2,0-2,0 0,0-2,-1-2,28 5,0-1,0-1,0 1,1 0,-1-1,1 0,-1 0,-1-1,-6-6</inkml:trace>
  <inkml:trace contextRef="#ctx0" brushRef="#br0" timeOffset="8861.514">10629 1271,'-38'-32,"0"3,-2 1,-1 1,-2 3,-7-2,-63-38,3-3,-3 5,-3 4,-3 6,0 9,-2 6,-2 6,-119-16,-379-21,524 59,-470-35,-174 25,533 27,1 9,-83 23,-399 102,379-59,3 14,-167 82,103-16,-98 72,-338 223,-449 326,972-611,-9 5,235-138,3 3,1 2,2 3,3 1,1 3,-13 23,-270 356,288-374,15-19,1 0,-2 0,-2-2,-2-1,-9 6,33-32,-1-1,0 0,-1-1,0 0,0-1,0 0,-1-1,0 0,0-1,0 0,-1-1,1 0,-1-1,1-1,-1 0,0 0,-12-2,23 1,0 0,0 0,0-1,0 1,0-1,1 1,-1-1,0 1,0-1,0 0,1 0,-1 0,0 0,1 0,-1-1,1 1,-1 0,1-1,0 1,-1-1,1 1,0-2,0 1,-1-1,1 0,0 0,1 0,-1 0,1 0,-1 0,1 0,0 0,0-1,0 1,0 0,1-1,1-5,0-1,1 1,0 0,0 0,1 0,0 1,0-1,6-7,6-5,1 1,1 1,1 0,1 2,4-3,112-78,-46 35,-64 44,-9 7,0 0,-1-2,0 0,5-7,-12 6,-9 15,0-1,0 1,-1 0,1 0,0 0,0-1,0 1,0 0,-1 0,1 0,0 0,0-1,0 1,-1 0,1 0,0 0,0 0,0 0,-1 0,1 0,0 0,0 0,-1 0,1 0,0 0,0 0,-1 0,1 0,0 0,0 0,-1 0,1 0,0 0,0 0,0 0,-1 0,1 0,-33 14,-5 9,0 2,2 1,1 2,-13 16,-27 29,-20 31,84-91,0 1,2 0,-1 0,2 1,0 1,1-1,1 1,0 0,1 1,1-1,0 1,1 0,1 0,1 0,0 1,1-1,1 0,3 14,-4-29,0 1,1-1,-1 0,1 0,-1 0,1 0,0 0,0 0,0 0,0 0,0 0,0 0,0 0,1 0,-1-1,1 1,0-1,-1 1,1-1,0 1,1-1,0 1,0-1,1 1,-1-1,1 0,0 0,-1-1,1 1,0-1,0 0,-1 0,1 0,1 0,7-2,1 0,-1-1,1-1,-1 0,0 0,0-1,1-1,19-13,0-1,-1-2,11-10,53-36,-66 54,-24 12,-1 0,1 0,-1 0,1-1,-1 1,0-1,0 0,3-3,1-4</inkml:trace>
  <inkml:trace contextRef="#ctx0" brushRef="#br0" timeOffset="10311.445">722 6443,'-1'-206,"4"-290,7 258,13-19,-10 98,-6 136,-7 23,0-1,1 1,-1 0,1-1,-1 1,0-1,1 1,-1 0,1-1,-1 1,1 0,-1 0,1-1,0 1,-1 0,1 0,-1 0,1 0,-1 0,1 0,0 0,-1 0,1 0,3 1,-1 0,1 0,-1 0,0 1,0 0,1-1,-1 1,0 0,1 1,18 11,-4-6,-2-2,-1 1,0 1,-1 0,1 1,4 4,-15-9,0-1,0 1,-1 0,1 0,-1 1,0-1,0 1,0-1,-1 1,1 0,-1 0,0 0,-1 0,1 0,-1 1,0-1,-1 0,1 5,0 19,-1-1,-1 1,-1 0,-2-1,-1 0,-1 0,-1 0,-3 5,7-25,0 0,-1 0,0 0,0-1,-1 0,0 1,0-1,0-1,-1 1,0-1,0 0,-1-1,0 1,0-1,0-1,-1 1,1-1,-1 0,0-1,0 0,0 0,-1-1,1 0,0 0,-1-1,0 0,1-1,-1 0,0 0,7 0,-1 0,1-1,-1 1,1-1,-1 0,1 0,0 1,-1-2,1 1,0 0,0 0,0-1,-2 0,-6-9</inkml:trace>
  <inkml:trace contextRef="#ctx0" brushRef="#br0" timeOffset="11248.282">1415 5450,'-47'72,"3"2,3 3,4 0,-21 68,45-103,1 2,3-1,1 1,2 1,3-1,1 1,4 38,-2-75,2 0,-1 0,1 0,0-1,0 1,1-1,0 0,0 1,1-1,-1-1,2 1,-1 0,1-1,0 0,0 0,4 2,-1-1,1 0,-1-1,2 0,-1-1,1 0,-1 0,1-1,1 0,-1-1,0 0,7 1,-6-2,19 5,0-2,0-1,1-1,21-2,-43-1,-1-1,1 0,-1 0,0-1,1 0,-1 0,0-1,0 0,-1-1,1 0,-1 0,0 0,0-1,0 0,0-1,-1 1,0-1,0-1,0 0,4-5,-1 0,0-1,-1 0,0-1,4-10,-5 4</inkml:trace>
  <inkml:trace contextRef="#ctx0" brushRef="#br0" timeOffset="15996.984">4394 4687,'1'-3,"0"-1,0 0,0 0,0 1,1-1,-1 1,1-1,0 1,0 0,0-1,1 1,-1 0,1 0,11-16,240-335,-49 71,79-157,-197 285,65-160,-131 261,2-16,-7 19,16-32,9-5,5 3,42-58,124-152,-77 125,8 6,6 7,7 6,112-80,-131 126,5 5,4 7,3 6,5 7,3 7,16 1,-35 25,1 6,2 6,44-2,115-6,13 11,49 8,1 16,0 15,132 29,-375-20,-42-5,16-2,-91-9,0 0,0 1,-1-1,1-1,0 1,0 0,-1-1,1 1,0-1,-1 0,1 0,-1 0,1 0,-1 0,1 0,-1-1,0 1,0-1,1 0,-2 0,1-1,-1 1,1 0,-1-1,0 1,0-1,0 0,0 1,-1-1,1 0,-1 1,1-1,-1 0,0 0,0 1,0-1,-1 0,0-2,0-1,-1 1,1-1,-2 0,1 1,-1-1,1 1,-2 0,1 0,0 0,-1 1,0-1,0 1,0 0,-1 0,-3-2,-11-10,-1 2,-1 0,-1 1,0 2,0 2,0 0,0 2,-1 0,0 1,-21-1,13 1,1-1,0-1,-17-8,26 9,-15-8,38 13,1 1,-1 1,0-1,1 0,-1 1,1-1,-1 1,1-1,-1 1,1 0,0 0,21-1,1 2,0 0,-1 1,1 2,-1 0,21 8,-36-10,-1 2,0-1,0 1,0 0,-1 1,1-1,-1 1,0 1,-1 0,1 0,-1 0,0 1,-1-1,0 1,0 1,0-1,-1 1,0 0,0 0,-1 0,0 1,0 0,0 1,-1 0,0 0,0 0,-1 0,-1 0,1 0,-2 0,1 1,-2-1,1 1,0-6,-1 0,1 0,-1-1,0 1,0 0,0-1,-1 1,1-1,-1 0,0 0,-1 0,1 0,-1 0,1-1,-1 1,0-1,0 0,-1-1,1 1,0-1,-1 1,-3 0,-4 0,0 1,0-2,-1 0,1 0,-1-1,0-1,-8 0,-1-1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0:18.4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2106 1252,'-28'2,"0"2,1 1,0 1,0 1,0 2,-11 5,-21 6,-59 13,-3-5,0-5,-1-5,-1-6,0-5,0-5,-1-6,0-6,70 4,1-3,0-3,-51-17,-5-10,-32-20,116 48,15 8,0-1,0-1,0 0,1 0,-1-1,1 0,0-1,1 1,0-2,-1 0,-1-5,0 0,0-1,2 0,0 0,0-1,1 0,1 0,1-1,0 0,-1-6,-1-15,2-1,1 1,2-1,1 0,0-13,-1 10,2 0,2-1,2 1,4-19,-6 52,0 1,1 0,0 0,0 0,0 1,1-1,0 1,0-1,1 1,0 1,0-1,0 1,1-1,0 2,0-1,0 1,0-1,1 2,-1-1,1 1,0 0,0 0,6-1,12-2,0 0,-1 2,1 1,1 1,-1 1,15 1,-23 0,-1-1,1-1,0-1,-1 0,0-1,4-2,97-38,-3 0,105-14,174-21,35-7,-318 56,-45 12,1 2,21 0,-31 11,1 2,-1 3,30 4,-80-3,1-1,-1 1,0 0,0 0,0 1,0-1,0 1,0 1,0-1,-1 1,1 0,-1 1,0-1,0 1,0 0,0 0,-1 0,1 1,-1 0,0 0,-1 0,1 0,-1 0,0 1,0-1,-1 1,0 0,0 0,1 3,8 34,-2 0,-2 0,-2 1,-2 0,-2-1,-1 1,-3 0,-1 0,-2-1,-6 14,8-40,-1 0,-1 0,-1-1,0 0,-1 0,0-1,-2 0,0 0,0-1,-7 6,-3 1,-1 0,-1-2,-1 0,0-2,-24 14,-20 13,43-27,0-1,-1-1,0-1,-2-1,1-1,-17 3,24-10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0T21:03:32.6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3 301,'0'0,"-1"0,1 0,0 0,0 0,0 0,0-1,0 1,-1 0,1 0,0 0,0-1,0 1,0 0,0 0,0 0,0-1,0 1,0 0,0 0,0 0,0-1,0 1,0 0,0 0,0 0,0-1,0 1,0 0,0 0,0-1,0 1,0 0,0 0,0 0,0-1,1 1,-1 0,0 0,0 0,11-6,18-1,-25 6,110-19,63 0,-106 9,-1-2,0-4,16-8,-81 24,386-99,-288 73,102-12,-152 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3:49.2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1389 3995,'325'-10,"-87"2,680-21,-869 24,-1-2,0-2,45-15,-16 4,-33 6,-41 13,0 0,-1 0,1 0,-1-1,1 1,-1-1,1 0,-1 0,0 0,0 0,0 0,0 0,0 0,0-1,-2 3,0 0,0-1,0 1,0 0,0-1,0 1,0 0,0-1,0 1,0 0,0-1,-1 1,1 0,0 0,0-1,0 1,0 0,0 0,-1-1,1 1,0 0,0 0,0-1,-1 1,1 0,0 0,0 0,-1-1,1 1,0 0,-1 0,1 0,0 0,0 0,-1 0,1 0,0 0,-1 0,1 0,0 0,-1 0,1 0,-16-3,15 3,-15-1</inkml:trace>
  <inkml:trace contextRef="#ctx0" brushRef="#br0" timeOffset="1127.43">2336 4019,'-6'7,"1"0,1 1,0 0,0 0,0 0,1 1,0-1,1 1,0 0,-1 7,-2 7,-29 107,-53 225,70-267,5 0,2 1,5 7,5-49,1-26,-2-1,0 1,0-1,-2 1,-1-1,0 0,-3 4,-8 20,10-24</inkml:trace>
  <inkml:trace contextRef="#ctx0" brushRef="#br0" timeOffset="8842.158">2774 8382,'-91'139,"-746"1098,-10 15,506-705,270-418,7 3,5 2,-13 57,14 6,-29 196,50-209,39-332,-2-252,-6 269,-5 1,-8-8,17 121,-2 1,0 0,-1 1,0-1,-7-11,11 23,-1 1,0-1,-1 1,1 0,0-1,-1 1,0 1,0-1,0 0,0 1,0-1,-1 1,2 1,0 0,0 0,0 0,0 1,-1-1,1 1,0-1,0 1,0 0,-1 0,1 0,0 0,0 1,0-1,-1 0,1 1,0-1,0 1,0 0,0 0,0 0,-1 1,-1 0,0 1,0 0,0 0,1 0,-1 1,1-1,0 1,0 0,0 0,1 0,-1 0,1 0,0 1,0-1,0 1,1 0,0-1,0 1,-1 5,-1 12,1 1,1 0,1 17,0-18,0 12,1 0,1 1,3-1,0 0,2 0,2-1,10 28,-1-18,0-2,23 35,-29-55,2-1,1 0,0-1,2-1,0 0,5 2,33 25,2-3,2-2,2-3,1-3,2-2,45 14,-77-34,-6-4</inkml:trace>
  <inkml:trace contextRef="#ctx0" brushRef="#br0" timeOffset="-99619.322">11572 9860,'28'2,"-1"0,0 1,0 2,16 5,26 5,300 47,2-16,289-5,268-35,-1 0,-1 42,-727-27,-1 8,-2 10,142 48,200 64,-393-119,2-6,116 4,187-12,191-28,-515 6,296-20,-323 11,23-11,-49 10,48-10,198-32,-275 51,0-3,-1-1,0-3,18-7,-59 18,0 0,0 0,0 0,0 0,0 1,1-1,-1 1,0-1,1 1,-1 0,0 0,0 0,1 0,-1 0,0 1,0-1,1 1,-1-1,0 1,0 0,0 0,0 0,1 0,0 2,-1 1,1-1,-1 0,0 1,1-1,-2 1,1-1,0 1,-1 0,0 0,1 0,-1 0,-1 1,16 77,-3 0,-5 1,-1 52,-3-56,37 790,-25-651,5 76,-12-130,4 251,-14-273,1-140,0 1,0-1,0 0,-1 0,1 0,-1 0,0 0,1 0,-1 0,0 0,0 0,0 0,-1 0,1 0,0 0,-1-1,1 1,-1-1,1 1,-1-1,0 0,0 1,0-1,1 0,-1 0,0 0,0 0,-1-1,1 1,0-1,0 1,0-1,0 0,0 1,-1-1,1 0,0-1,0 1,0 0,-2-1,-8-1,1 0,-1-1,1 0,0-1,0-1,-10-5,-13-5,-1 0,0 3,0 1,-2 1,-20-2,7 6,-50 0,93 5,-491-31,57-9,-575-80,-2-60,820 131,3-9,-66-34,184 67,0 3,-1 4,-1 3,0 4,-33 1,-134-1,-24 11,177 1,-280 16,-109 28,-275 15,-646-37,1132-20,-313-7,439-4,0-6,-140-33,63-12,58 13,155 46,1-1,0-1,0 0,0 0,1 0,-1-1,1 0,0-1,0 0,0 0,3 1,1 1,-1-1,1 0,0-1,1 1,-1 0,1-1,0 1,0-1,0 0,1 0,-1 0,1 0,0 0,1 0,-1 0,1-1,-1-24,1 0,2 0,0 0,2 0,2 0,0 1,3-2,43-185,-9-3,-8-17,-18 79,-5-68,-12-159,2 313,4-1,2 1,4 1,8-26,-16 79,0 0,1 0,1 1,1 0,0 0,1 1,0 0,2 0,-1 1,8-7,-15 19,1-1,-1 1,1 0,0 0,0 0,0 1,0-1,0 1,0-1,1 1,-1 0,0 1,1-1,-1 0,1 1,-1 0,0 0,1 0,-1 0,1 0,2 1,8 2,-1 1,1 0,-1 1,10 5,-5-2,2 1,-1 1,12 9,15 8,-8-4,-31-18,0 0,0-1,1 0,-1 0,1-1,0 0,0 0,0-1,0 0,0 0,8 0,175-2,-82-2,-89 2</inkml:trace>
  <inkml:trace contextRef="#ctx0" brushRef="#br0" timeOffset="-97867.081">12958 13393,'-1'26,"-2"0,0 1,-5 14,-1 7,-23 141,-37 231,10 94,55-395,6 31,-2-135,0-3,-1 0,0-1,-1 1,0-1,-1 1,0-1,-1 0,0 0,-11 24,-16 26,21-43,3-3</inkml:trace>
  <inkml:trace contextRef="#ctx0" brushRef="#br0" timeOffset="-97105.803">12888 14271,'8'0,"10"0,11 0,7 0,6 0,3 0,-1 0,-5 0,-5 0,-4 0,-4 0,-5 0</inkml:trace>
  <inkml:trace contextRef="#ctx0" brushRef="#br0" timeOffset="-96123.161">13512 13531,'-7'150,"-6"-2,-6 0,-16 41,8-50,-24 142,35-167,6 1,3 72,7-163</inkml:trace>
  <inkml:trace contextRef="#ctx0" brushRef="#br0" timeOffset="-85889.099">11641 7135,'111'2,"152"13,239 29,167 28,1786 264,-2098-277,420 81,-621-117,1-7,0-7,18-8,470-29,-600 25,806-75,-844 77,24-3,1 1,-1 1,0 2,4 2,-32-2,-1 1,0-1,0 1,0 0,0-1,0 1,0 0,0 0,0 1,0-1,-1 0,1 1,0-1,-1 1,1-1,-1 1,1 0,-1-1,0 1,0 0,0 0,0 0,0 0,0 0,0 0,-1 0,1 1,-1-1,0 0,1 0,-1 0,1 12,0-1,-1 1,-1 0,-1 10,1-10,-69 962,68-939,-1 22,-2 0,-12 48,16-99,-1 0,0-1,-1 0,0 1,0-1,0 0,-1 0,0-1,0 1,-1-1,-2 2,3-4,0 0,0-1,-1 1,0-1,1 0,-1-1,0 1,0-1,-1 0,1 0,0 0,-1-1,1 0,-1 0,-5 0,-72 3,-66-6,44-1,-1099 25,-360 28,785-40,123 0,628-10,-481 7,2 27,242 6,-73 28,200-38,-6 3,45-10,-1-3,-38 0,123-19,0 0,-1-1,1 0,-16-3,28 3,0-1,0 0,-1 1,1-1,0 0,0-1,0 1,0 0,0-1,0 0,1 0,-1 0,0 0,1 0,0 0,-1 0,1-1,0 0,0 1,0-1,1 0,-1 0,0 0,1 0,-1-2,-1-12,0-1,2 0,0 0,1 1,0-1,2 0,0-2,1-29,3-428,-13 343,-5 1,-19-75,-18-29,-10 3,-19-22,40 135,4-2,4-16,15 57,5-1,3 0,3-62,4 107,-1 23,1-1,0 0,1 1,1-1,1 1,0 0,0-1,2 1,1-3,-6 17,1 0,-1-1,0 1,1 0,0 0,-1 0,1 0,0-1,-1 1,1 0,0 0,0 0,0 0,0 1,0-1,0 0,0 0,0 0,0 1,0-1,0 1,1-1,-1 1,0-1,0 1,1 0,-1 0,0-1,1 1,-1 0,0 0,0 0,1 0,-1 1,0-1,1 0,-1 0,0 1,0-1,1 1,-1-1,0 1,0 0,0-1,0 1,0 0,0 0,0 0,7 6,-1 0,0 0,-1 1,0 0,5 8,-8-12,17 26,0-1,3-1,0 0,1-2,2-1,0-1,2-1,-18-16,-1 1,0 0,-1 1,0 0,0 0,-1 1,0 0,-1 0,3 6,1 4,-2 0,0 0,-1 0,4 17,-6-13</inkml:trace>
  <inkml:trace contextRef="#ctx0" brushRef="#br0" timeOffset="-84267.662">12773 8382,'2'-57,"3"0,2 0,2 1,3 0,3-3,20-53,46-102,-68 181,8-17,22-40,-36 77,1 1,0-1,1 1,0 1,0 0,1 0,1 1,0 0,2 0,-12 9,0-1,0 1,1 0,-1 0,1 0,-1 1,0-1,1 0,-1 0,1 1,0-1,-1 1,1-1,-1 1,1 0,0-1,-1 1,1 0,0 0,-1 0,1 1,0-1,-1 0,1 1,0-1,-1 1,1-1,-1 1,1 0,-1-1,1 1,-1 0,1 0,-1 0,0 0,0 0,0 1,1-1,-1 0,0 1,0-1,-1 0,1 1,0-1,0 1,-1-1,1 1,-1 0,1-1,-1 1,4 10,-1 1,0-1,-1 1,-1-1,0 1,0 1,0 44,-2 0,-3 0,-2-1,-3 1,-3 2,3 0,3 0,2 1,4 59,0-73,1-79,2 0,1 1,1-1,9-28,46-121,-42 131,-2 10,2 0,2 2,17-24,-36 60,0 0,0 0,0 0,1 0,-1 0,1 0,0 0,0 0,-1 1,1-1,0 1,0-1,0 1,1 0,-1 0,0 0,0 0,2 0,-4 1,1 0,0 0,-1 0,1 0,0 0,-1 0,1 0,0 0,0 0,-1 1,1-1,-1 0,1 1,0-1,-1 0,1 1,-1-1,1 1,-1-1,1 1,-1-1,1 1,-1 0,2 1,-1 0,0 0,0 0,0 1,0-1,0 0,-1 1,1-1,-1 0,0 2,4 42,-2-1,-2 1,-3 3,0 43,3 178,0-243</inkml:trace>
  <inkml:trace contextRef="#ctx0" brushRef="#br0" timeOffset="-83240.597">14297 7921,'-17'18,"1"0,0 2,2 0,0 1,1 0,-7 17,-13 34,-9 36,11-12,5 2,5 0,-3 45,-19 90,39-217,1-1,1 1,0-1,1 1,1 0,0-1,1 1,3 11,-3-22,0 0,0-1,1 1,0 0,0-1,0 1,0-1,1 0,0 0,0 0,0 0,0 0,0-1,1 1,0-1,0 0,-1 0,2 0,-1-1,0 0,1 1,-1-1,1-1,-1 1,1-1,0 0,0 0,0 0,2 0,3 0,0-1,0 0,0-1,-1 0,1 0,0-1,0 0,-1-1,1 0,-1 0,0-1,0-1,0 1,0-1,-1-1,0 0,0 0,4-5,17-16,-1-2,-1-1,-2-1,1-4,8-9,-26 34,-2 3,0-1,0 0,-1-1,3-4,-2-2</inkml:trace>
  <inkml:trace contextRef="#ctx0" brushRef="#br0" timeOffset="-82023.327">15105 8798,'16'-40,"3"1,1 1,2 1,10-12,37-64,8-27,7 3,14-7,-91 135,0 0,0 1,1 0,0 1,5-5,-10 10,-1 1,0-1,1 0,-1 0,1 1,0 0,0-1,-1 1,1 0,0 0,0 1,0-1,0 0,0 1,0 0,0 0,0 0,0 0,0 0,0 1,0-1,0 1,-1 0,0 0,-1 0,1 1,0-1,-1 1,1-1,-1 1,1-1,-1 1,0 0,0-1,0 1,0 0,0 0,0 0,-1 0,1 0,0 0,-1 0,0 0,1 0,-1 0,3 50,-3-52,-3 55,-7 34,2-29,2 19,4-20,3 0,2 0,3 0,2 0,8 19,-10-49,0-5</inkml:trace>
  <inkml:trace contextRef="#ctx0" brushRef="#br0" timeOffset="-81074.388">15406 8659,'4'0,"9"-4,14-5,18-5,17-4,10-3,1 2,-5 1,-6 2,-9 6,-6 3,-7 3,-3 2,-3 2,-4 1,-6-1</inkml:trace>
  <inkml:trace contextRef="#ctx0" brushRef="#br0" timeOffset="-80027.47">16676 8128,'-2'122,"-1"-29,5 0,5 9,9-4,-14-88,1 1,0-1,1 0,0 0,1-1,0 1,0-1,1 1,-4-7,0-1,0 0,0 0,0 0,0 0,0 0,1 0,-1-1,1 1,-1-1,1 1,-1-1,1 0,0 0,0 0,-1-1,1 1,0-1,0 1,0-1,0 0,0 0,0 0,0-1,-1 1,1 0,1-1,8-3,-1 0,1-1,-1 0,0-1,0 0,-1-1,24-12,6 1,1 1,0 3,1 1,1 2,30-4,-5 6,1 2,0 4,20 3,-37-3,-34-2</inkml:trace>
  <inkml:trace contextRef="#ctx0" brushRef="#br0" timeOffset="-78531.048">10048 8244,'250'1,"115"0,89-21,-390 12,-1-2,1-3,-2-3,14-7,-53 16,-1-2,0 0,-1-1,0-1,-1-1,15-12,-28 19,-1 1,0-2,0 1,0-1,-1 0,0 0,0-1,0 1,-1-1,0 0,0-1,-1 1,0 0,0-1,-1 0,0 0,0 0,-1 0,0 0,0 0,-1-3,0 8,0 0,0 0,-1 0,1 1,-1-1,0 0,0 0,0 1,0-1,0 0,-1 1,1 0,-1-1,1 1,-1 0,0-1,0 1,0 0,-1 0,-1-1,-1 0,1 1,0-1,-1 1,0 0,1 1,-1-1,0 1,0 0,-4-1,-10 1,0 0,-1 1,1 1,0 1,-10 2,-46 10,-5 5,19-4,0-3,-5-1,87-13,1 2,-1 1,0 1,0 1,14 3,22 7,38 15,-79-22,-1-2,-1 1,1 0,-1 1,0 1,8 6,-18-10,0 0,0 0,0 0,-1 0,0 1,1 0,-1 0,-1 0,1 0,0 0,-1 1,0-1,0 1,0-1,-1 1,0 0,0 0,0-1,0 1,-1 0,1 4,0 0,-1-1,0 1,0 0,-1 0,0-1,-1 1,0 1,0-5,0 0,0 0,-1 0,0 0,1-1,-2 1,1-1,0 1,-1-1,0 0,0-1,0 1,-4 2,-20 13,-2-2,0-1,0-1,-2-2,0-1,0-2,-1 0,0-3,0-1,-1-1,0-1,-15-2,39-2,0 0,0-1,1 0,-7-2,-5-3</inkml:trace>
  <inkml:trace contextRef="#ctx0" brushRef="#br0" timeOffset="-45305.924">13581 5196,'127'-26,"-36"6,309-67,209-43,678-113,21 55,-888 146,-100 21,-45 14,74 17,-257-11,1-3,-1-5,33-8,48-6,-147 21,1-1,-1-1,0-1,0-2,-1 0,0-2,11-5,-35 13,0 0,0 0,0 0,0 1,1-1,-1 1,0-1,0 1,1-1,-1 1,0 0,1 0,-1-1,0 1,1 0,-1 0,0 0,1 1,-1-1,0 0,1 0,-1 1,0-1,0 1,1-1,-1 1,0-1,0 1,1 1,0 0,-1 1,1-1,-1 1,0 0,0 0,0-1,0 1,0 0,0 0,-1 0,0 0,0 0,0 3,6 153,-9 29,0-30,2-91,-5 265,0-224,-6 0,-5 5,-51 185,65-289,0 0,0 0,-1-1,-1 0,1 1,-1-2,0 1,-1 0,0-1,0 0,-1-1,0 1,0-1,0 0,-1-1,0 0,0 0,0-1,-8 3,-17 6,-1-1,-1-2,0-2,-22 3,5-1,-275 51,-2-15,-125-5,-724 19,214 52,65-5,-771-40,525-70,1134 3,-1 0,1 0,0-2,0 1,0-1,-5-2,13 3,1 0,-1 0,0-1,1 1,-1 0,1-1,-1 0,1 1,0-1,0 0,-1 0,1 0,1-1,-1 1,0 0,1-1,-1 1,1-1,0 0,-1 1,1-1,0 0,1 0,-1 0,1 0,-1-1,-1-16,2 1,0-1,1 0,0 1,2-1,4-16,10-27,11-25,6-24,67-326,-86 367,4 0,3 1,3 1,2 1,4 1,15-21,-43 83,1 0,-1 0,1 0,0 0,0 0,0 1,1 0,0 0,-1 0,1 0,1 1,-1 0,0 0,1 0,0 1,0-1,-1 2,1-1,0 0,1 1,-1 0,3 1,15-1,0 1,1 2,-1 0,0 2,5 1,28 4,42 7,8 6,4 1,-77-18,0-1,0-3,2 0,35 1,-50 1,-5 1</inkml:trace>
  <inkml:trace contextRef="#ctx0" brushRef="#br0" timeOffset="-44477.833">13581 5196,'0'693,"0"-673</inkml:trace>
  <inkml:trace contextRef="#ctx0" brushRef="#br0" timeOffset="-43543.189">13535 5727,'11'-9,"1"1,0 1,0 0,1 0,0 1,0 1,0 0,1 1,11-2,-10 1,144-35,-123 31,-9 2,1 1,10 0,-20 4</inkml:trace>
  <inkml:trace contextRef="#ctx0" brushRef="#br0" timeOffset="-42623.25">14112 5196,'0'10,"1"38,-2-1,-2 1,-3-1,-7 31,0-21,9-34,-1 0,-1-1,-1 1,-1-1,-1-1,-3 4,6-13,2 0,-1 0,1 0,1 0,0 1,1 0,0-1,1 1,1 0,0 0,0 0,-2 36,2-47,0 1,0-1,-1 1,1 0,-1-1,1 1,-1-1,0 0,0 1,-1 1,-3 0</inkml:trace>
  <inkml:trace contextRef="#ctx0" brushRef="#br0" timeOffset="-41500.582">14459 5888,'1'-7,"0"0,0 0,1 0,0 1,1-1,-1 0,1 1,1-1,-1 1,1 0,1-1,5-9,191-360,-192 361,5-10,1 1,7-8,-19 28,1-1,0 0,0 1,0 0,0 0,1 0,-1 1,1-1,0 1,0 0,0 1,0-1,1 1,0 0,-4 1,-1 1,0 0,1 0,-1-1,0 1,1 0,-1 0,0 0,1 1,-1-1,0 0,1 0,-1 1,0-1,1 1,-1-1,0 1,0 0,0-1,1 1,-1 0,0 0,0 0,1 1,0 1,-1-1,1 0,-1 1,0-1,1 0,-1 1,-1 0,1-1,0 1,0 2,1 10,-1 0,-1 0,0 0,-1 7,0-9,-2 287,3-228,0-52</inkml:trace>
  <inkml:trace contextRef="#ctx0" brushRef="#br0" timeOffset="-40320.955">15036 5588,'-17'0,"-16"0,1 1,-1 1,1 1,-16 5,10-2,-1-1,0-3,0-1,-37-4,-7 1,63 2</inkml:trace>
  <inkml:trace contextRef="#ctx0" brushRef="#br0" timeOffset="-38961.938">15013 5380,'1'15,"1"-1,0 1,2-1,-1 1,5 7,7 34,18 164,-32-218,-1 0,0 1,1-1,0 0,-1 0,1 0,0 0,0 0,0 0,1 0,-1 0,0 0,1 0,-1-1,1 1,0 0,-1-1,1 1,0-1,0 0,2 1,2 1,0-1,1 0,-1 0,1-1,0 0,3 0,-5 0,0-1,0 1,0-1,0 1,0 1,-1-1,1 1,-1-1,1 1,-1 1,1-1,-1 1,0-1,0 1,1 1,1 4,0-1,1-1,0 1,1-1,-1-1,1 1,0-1,1 0,-1-1,1 0,0-1,0 1,0-2,0 1,1-1,-1-1,0 0,1 0,0 0,-1-2,1 1,-1-1,1 0,-1-1,0 0,1-1,-1 0,5-2,158-58,-163 59,0 0,0 0,0 0,0-1,-1 0,0-1,0 0,0 0,-1-1,0 0,5-6,-8 1,-5 1</inkml:trace>
  <inkml:trace contextRef="#ctx0" brushRef="#br0" timeOffset="-34760.565">9910 12146,'2'-80,"4"1,3 0,3 1,4 0,5-4,24-103,-7-2,-4-35,-27 178,9-31,-6 36,-3-1,0-4,-5 22</inkml:trace>
  <inkml:trace contextRef="#ctx0" brushRef="#br0" timeOffset="-1816.636">12404 5958,'-5'-7,"-36"-27,-121-83,-216-163,-187-140,-1351-949,1398 1032,83 83,69 73,251 132,-3 5,-1 6,-2 5,-1 5,-2 5,0 6,-95 0,55 15,-131 18,-160 36,40-3,-303 41,-21 35,571-84,34-8,132-32,0-1,0 1,0-1,0 0,0 1,-1-1,1 0,0-1,0 1,0 0,0 0,-2-1,4 1,0-1,-1 1,1 0,0 0,-1-1,1 1,0 0,0-1,-1 1,1 0,0-1,0 1,0 0,-1-1,1 1,0 0,0-1,0 1,0-1,0 1,0 0,0-1,0 1,0-1,0 1,0 0,0-1,0 1,0-1,0 1,0 0,0-1,0 1,1-1,-1 1,3-6,0 1,0 0,1 0,-1 0,1 1,0-1,4-2,123-111,-78 73,-2-2,-2-2,4-10,-44 44,-19 16,-21 19,-36 40,42-35,-2-2,-1 0,-1-2,-1-1,-9 4,20-14,5 0</inkml:trace>
  <inkml:trace contextRef="#ctx0" brushRef="#br0" timeOffset="3064.787">5153 5911,'0'0</inkml:trace>
  <inkml:trace contextRef="#ctx0" brushRef="#br0" timeOffset="3876.344">6446 4942,'-1'0,"0"0,0 1,0-1,1 0,-1 1,0-1,0 1,0-1,0 1,1 0,-1-1,0 1,1 0,-1 0,0-1,1 1,-1 0,1 0,-1 0,1 0,-4 5,-25 40,1 1,-17 43,-39 107,49-113,-9 18,2-6,-28 98,62-165,1 0,2 1,1 0,1 0,2 2,1-13,0 0,2 1,0-1,1 0,1 0,1-1,1 1,3 6,-5-17,0 1,1 0,0-1,1 0,0 0,0-1,0 0,1 0,0 0,1-1,-1 0,1 0,0-1,1 0,-1 0,6 1,-7-3,0 0,0-1,0 0,1 0,-1-1,0 0,1 0,-1-1,1 0,-1 0,1-1,-1 0,0 0,1-1,-1 0,0 0,0 0,0-1,0 0,0-1,2-2,122-71,-118 70</inkml:trace>
  <inkml:trace contextRef="#ctx0" brushRef="#br0" timeOffset="4529.129">5384 7344,'0'0</inkml:trace>
  <inkml:trace contextRef="#ctx0" brushRef="#br0" timeOffset="5436.467">6400 6374,'2'322,"-4"345,-10-463,-1 59,14-149,-1-92</inkml:trace>
  <inkml:trace contextRef="#ctx0" brushRef="#br0" timeOffset="6287.272">6423 7228,'8'-1,"0"0,0 0,0-1,0 0,-1 0,1-1,4-2,18-6,59-12,1 5,33-1,-41 7,0-3,-1-4,17-9,-78 21,-4 2,0 0,-1-2,11-5,-7 0</inkml:trace>
  <inkml:trace contextRef="#ctx0" brushRef="#br0" timeOffset="7380.107">7416 6211,'1'9,"-1"0,2 0,0 0,2 8,5 23,3 39,12 38,-11-61,-2 1,-3-1,1 51,-11 843,1-937,2 0,-1 0,2 0,0 0,0 0,1 0,1-1,1 2,4 4</inkml:trace>
  <inkml:trace contextRef="#ctx0" brushRef="#br0" timeOffset="54577.992">14990 901,'47'-4,"145"-22,262-28,213-10,574-30,3 53,-918 46,-209-1,111 19,-218-22,-1 0,-1 0,1 0,-1 1,0 0,0 1,0-1,0 2,0-1,0 1,4 3,-11-6,0 0,0 0,0 0,0 0,0 0,-1 0,1 1,0-1,0 0,-1 0,1 1,-1-1,1 0,-1 1,0-1,1 0,-1 1,0-1,0 1,0-1,0 1,-6 33,0-10,-35 733,34-3,7-566,-2 126,8 615,3-767,2 60,-11-217,0 0,0 0,-1-1,0 1,0 0,0-1,-1 1,1-1,-2 1,1-1,0 0,-1 0,0 0,0 0,-1 0,1-1,-1 1,-3 2,-2 1,0-2,-1 1,0-1,0-1,0 0,0 0,-1-1,0 0,-7 1,-45 10,0-2,-55 2,-138 12,-95 4,-693 26,-262-49,-599-69,691 16,1166 44,-348-18,283 9,0-6,-49-15,124 24,1 2,-21 0,28 2,28 3,1 0,-1 0,0 0,0-1,1 1,-1-1,0 1,1-1,-1 0,1 1,-1-1,1 0,-1 0,1 0,-1 0,1 0,0-1,0 1,-1 0,1-1,0 1,0 0,0-1,1 1,-1-1,0 0,0 1,1-1,-1 0,1 1,0-1,-1 0,1 1,0-1,0 0,0 0,0 0,1-11,1 1,0-1,0 1,1 0,3-5,1-9,48-247,-6-15,16-132,207-1567,-252 1769,3-17,-22 224,0 0,1 0,1 0,0 0,0 0,1 1,0-1,1 1,1 0,-3 5,0 1,1 0,-1 0,1 0,0 0,1 1,-1 0,0 0,1 0,0 0,0 1,0-1,0 1,0 0,0 1,0-1,1 1,-1 0,2 1,462-87,106-15,-311 72,0 11,82 12,-303 8,0 2,-1 1,22 7,-45-7,-1 1,1 1,-1 0,-1 2,1 0,-1 1,-1 0,0 1,0 2,50 37,-53-38</inkml:trace>
  <inkml:trace contextRef="#ctx0" brushRef="#br0" timeOffset="55685.955">13673 3302,'2'-58,"2"-1,12-51,31-113,3 30,9 2,8 3,8 3,46-73,-78 169,-16 31,2 1,3 1,2 2,12-12,-45 65,0-1,0 0,0 1,0-1,1 1,-1 0,1-1,-1 1,1 0,-1 0,1 0,0 0,0 0,-1 0,1 0,0 1,0-1,0 1,1-1,-2 2,0-1,0 0,0 0,0 1,0-1,0 1,0-1,0 1,0 0,0-1,-1 1,1 0,0-1,0 1,-1 0,1 0,0 0,-1 0,1 0,0 0,-1 0,0 0,1 0,-1 0,3 8,0 0,0 0,-1 0,-1 1,0-1,0 8,52 460,-46-429,0 11,-2 0,-3 0,-3 1,-4 13,3-60,-1 0,0 0,-1 0,0 0,-2 2,-12 40,13-35</inkml:trace>
  <inkml:trace contextRef="#ctx0" brushRef="#br0" timeOffset="56310.92">14112 2495,'20'0,"33"-8,36-7,18-8,7 0,-8-1,-11 0,-17 5,-18 0,-15 5,-12 4,-7 4,-8 3</inkml:trace>
  <inkml:trace contextRef="#ctx0" brushRef="#br0" timeOffset="57165.851">15520 3279,'14'-835,"-4"379,-10 421,-1 23,0 1,1 0,0 0,1 0,1 0,0 0,0 0,1 1,0-1,1 1,0-1,-3 9,0 0,0 1,0-1,0 1,0-1,1 1,-1-1,0 1,1-1,-1 1,1 0,0 0,-1 0,1 0,0 0,-1 0,1 1,0-1,0 0,0 1,0 0,0-1,0 1,0 0,0 0,0 0,0 0,-1 0,1 0,0 1,0-1,0 1,0-1,0 1,0 0,-1 0,1 0,0 0,-1 0,2 1,8 5,-1 2,1-1,-2 1,1 1,5 6,-5-5,0 1,0 1,-1-1,0 1,-1 1,-1 0,0 0,-1 0,0 1,-1 0,-1 0,0 1,-1-1,-1 1,0-1,-1 1,-1 0,0 0,-1-1,-1 1,-1-1,0 1,-1-1,0 0,-1 0,-2 1,1-3,0-1,-1 0,-1 0,-7 9,-10 10</inkml:trace>
  <inkml:trace contextRef="#ctx0" brushRef="#br0" timeOffset="57417.172">15659 2402,'0'0</inkml:trace>
  <inkml:trace contextRef="#ctx0" brushRef="#br0" timeOffset="58567.174">16467 3718,'48'-202,"32"-70,-20 76,127-487,-169 615,-2-1,-3 0,-4-1,-2 0,-4-5,-3 60,1 1,1-1,0 0,1 0,0 1,1 0,1 0,2-4,-6 14,0 1,1-1,-1 1,1 0,0 0,0 0,0 0,1 0,-1 0,1 0,-1 1,1-1,0 1,0 0,0 0,0 0,1 0,-1 1,0-1,1 1,-1 0,1 0,-1 0,1 0,0 1,-1-1,1 1,0 0,-1 0,1 0,0 1,-1-1,1 1,0 0,2 1,-1 0,1 1,-1-1,0 1,0 0,0 1,0-1,-1 1,1 0,-1 0,0 1,1 0,41 57,-37-49,19 31,-2 1,-3 0,-1 2,1 7,18 61,2 22,-37-115,0-1,-2 1,0 0,-2 0,0 1,-1-1,-2 12,0-25,0-1,0 0,-1 0,0 0,0 0,-1 0,0-1,0 1,-1-1,0 0,0 0,-1 0,0-1,0 1,-1-1,1 0,-1-1,0 1,-1-1,0 0,-6 3,-6 1,-2-1,1 0,-1-1,-1-2,1 0,-1-1,0-1,-6-1,-49 9,73-11,-4 2,-1 0,0-1,1 0,-1 0,0-1,0-1,0 1,-4-2,-1-3</inkml:trace>
  <inkml:trace contextRef="#ctx0" brushRef="#br0" timeOffset="62072.472">10441 1,'3'1,"0"-1,0 1,-1 1,1-1,0 0,-1 1,1-1,-1 1,1 0,-1 0,0 0,0 0,0 0,1 1,7 6,63 62,61 77,-39-42,153 157,182 142,-409-386,1-2,1-1,0-1,1-1,8 3,-19-11,0-1,0 0,1-1,-1 0,1-1,0-1,0 0,0-1,0 0,0-1,4-1,-15 1,0 0,0-1,0 1,0-1,0 0,0 0,-1 0,1 0,0 0,-1 0,1-1,0 1,-1-1,0 0,1 0,-1 0,0 0,0 0,0-1,1-1,-1 1,0-1,0 0,-1 0,0-1,0 1,0 0,0 0,0 0,-1-1,0 1,0 0,0-1,0 0,-2-9,0 0,-1 0,-1 0,0 1,-1-1,0 1,-1 0,-2-2,-8-11,-1 1,-1 0,-2 2,0 0,-1 1,-1 2,-9-7,18 19,0 0,-1 0,0 2,0 0,-1 0,1 1,-1 1,0 0,-1 2,1-1,0 2,-1 0,1 1,-12 1,24-1,0 1,0 0,-1 0,1 0,0 0,0 0,0 0,0 1,0 0,1-1,-1 1,2-1,1-1,-1 0,1 1,-1-1,1 1,0-1,-1 0,1 1,0-1,-1 1,1-1,0 1,-1 0,1-1,0 1,0-1,0 1,0-1,-1 1,1 0,0-1,0 1,0 0,1 0,-1 0,1-1,-1 1,1 0,-1 0,1 0,0-1,-1 1,1 0,0-1,-1 1,1-1,0 1,0-1,0 1,0-1,-1 1,1-1,0 0,1 1,71 26,1-3,6-3,-73-19,-1-1,1 1,-1 0,0 1,0-1,1 1,-2 0,1 1,0 0,-1-1,0 2,0-1,0 1,0-1,-1 1,1 1,-1-1,-1 1,1-1,-1 1,0 0,2 6,6 21,-3-10,0 1,-2-1,-1 1,-1 0,1 14,-5-32,0 1,0-1,-1 1,0-1,0 0,0 1,-1-1,1 0,-2 0,1 0,-1 0,0 0,0 0,0-1,-1 0,0 0,0 0,0 0,-1 0,1-1,-1 0,0 0,-3 2,-74 40,42-26,32-15,0-1,-1-1,0 1,0-2,0 1,-5 0,-6 0</inkml:trace>
  <inkml:trace contextRef="#ctx0" brushRef="#br0" timeOffset="65877.981">21570 6743,'-1'-8,"-1"1,1 0,-2 0,1 0,-1 0,0 1,-1-1,1 1,-1 0,-2-2,-12-24,2-2,2-2,1 0,2 0,-2-18,0-18,-3-64,10 56,-4 1,-4 0,-5-8,13 62,-2 1,0 0,-2 0,-1 1,-1 0,-1 1,0 0,-2 1,0 0,-2 2,-14-14,13 17,-1 0,-1 2,0 0,-1 1,0 1,-1 1,-5-1,-36-12,-61-14,32 11,-48-21,225 47,1 4,0 5,-1 3,67 18,-16 6,123 49,-141-37,-3 4,-2 6,-2 5,-4 4,-2 5,35 35,-85-59,-1 2,-3 2,-2 3,-2 2,-3 2,-2 1,-3 3,-3 1,-2 1,-3 2,-4 1,-2 2,-3 0,-3 2,-4 0,4 42,-4 29,-4 73,-12 145,0-193,-51 924,30-285,21-581,-14 133,6-262,-4-1,-20 67,25-131,-1 0,-2 0,-1-1,-1 0,-9 12,10-22,0-2,-2 0,1 0,-2-1,-1-1,0-1,-1 0,-6 4,-71 44,-2-4,-61 26,56-32,2 4,-49 40,-27 40,-60 68,208-182,18-16,-1 1,2 0,-1 1,1-1,0 2,1-1,0 1,-2 5,8-15,1 0,0 1,-1-1,1 1,0-1,-1 0,1 1,0-1,0 1,0-1,0 1,-1-1,1 1,0-1,0 1,0-1,0 1,0-1,0 0,0 1,0-1,0 1,0-1,0 1,1-1,-1 1,0-1,0 1,0-1,1 1,-1-1,0 0,0 1,1-1,-1 0,0 1,1-1,-1 0,1 1,-1-1,0 0,1 1,-1-1,1 0,-1 0,1 0,-1 1,1-1,-1 0,0 0,1 0,-1 0,1 0,-1 0,1 0,-1 0,1 0,-1 0,1 0,-1 0,1-1,3 1,-1-1,1 1,-1-1,1 0,0-1,-1 1,0 0,1-1,43-29,-2-1,-1-2,4-7,33-26,612-446,172-138,-798 597,164-141,-173 141,-2-3,35-46,-69 73,-1-1,-1-1,-3-1,0-1,-2 0,-1-1,-2 0,-2-1,-1 0,2-25,1-33,-5 1,-3-1,-7-61,-5 45,-5 0,-4 1,-5 1,-26-73,-160-416,143 424,-153-399,-30 16,215 492,-4 1,-2 2,-2 2,-42-45,48 65,-2 2,-2 1,-1 2,-1 2,-2 1,-43-22,0 9,-1 3,-35-8,-185-53,195 62,1-4,3-6,1-4,70 37,-2 1,0 2,0 2,-2 1,1 2,-1 2,-36-1,-55 1,-107 10,102 1,108-3,-30 1,55-3,0 1,1 0,-1-1,0 1,1-1,-1 0,0-1,1 1,-1-1,1 1,0-1,-2-1,5 3,-1 0,1-1,-1 1,1 0,0-1,-1 1,1-1,0 1,-1 0,1-1,0 1,0-1,-1 1,1-1,0 1,0 0,0-1,0 1,0-1,0 1,-1-1,1 1,0-1,0 1,1-1,-1 1,0-1,0 1,0-1,0 1,0-1,0 1,1-1,-1 1,0-1,0 1,1 0,-1-1,0 1,1-1,-1 1,0 0,1-1,-1 1,0 0,1 0,-1-1,1 1,-1 0,1 0,-1-1,1 1,-1 0,1 0,-1 0,34-12,-30 11,54-14,1 3,0 2,1 3,0 3,9 2,92 5,51 11,91 16,296 70,-422-58,-1 7,-3 7,-2 9,5 10,-123-50,-1 3,-1 2,-1 2,-2 3,-1 1,-2 3,-2 1,-2 2,-1 2,-3 2,-1 1,-3 2,-1 1,-3 2,-2 0,-3 2,-2 1,10 38,-13-19,-3 1,-3 1,2 66,-4 235,-11-344,0 259,-26 492,-105 602,94-1125,-68 239,98-474,0 0,-2-1,0 1,-2-2,-1 1,0-2,-2 0,-1 0,-1-1,-17 17,13-17,-2-2,-1-1,0 0,-1-2,-1-1,-1 0,-10 2,11-6</inkml:trace>
  <inkml:trace contextRef="#ctx0" brushRef="#br0" timeOffset="125848.822">26997 1039,'4'0,"0"1,0-1,0 0,1 1,-1 0,0 0,0 0,0 1,0 0,-1-1,1 1,0 1,19 7,56 28,68 44,90 76,-35-8,25 35,4 22,182 212,-246-227,-9 6,71 125,-140-182,52 119,-90-152,-5 3,1 18,-21-49,-4 2,-3 0,-4 1,-4 1,-3 0,-4 0,-3 1,-5-1,-6 28,-8 24,-24 249,28 395,32 3,-13-599,64 1511,-42-1151,41 1494,-113 10,17-1690,26-336,-51 481,29-347,-6 0,-14 24,-6-23,-7-3,-42 75,71-169,-3-2,-2-1,-3-2,-25 27,40-54,-2-2,-1-1,-1-1,-1-1,-1-1,0-2,-2-1,-1 0,-16 6,35-20,0-1,0 0,0-1,-1 0,0 0,1-1,-1-1,0 0,0 0,0-1,-3-1,0-1,1-1,-1 0,1-1,0-1,0 0,0-1,1 0,-13-8,-65-44,2-3,-12-15,-164-145,236 196,-86-77,39 33,-3 2,-2 5,-7 1,74 53,1 0,-2 1,1 1,-1 0,0 1,0 1,-1 0,1 1,-13 0,3 2,1 0,-1 2,1 1,-1 1,-22 6,-130 36,89-21,-1-4,-3-3,4-5,-1-4,0-4,-19-5,100 1,-1-1,0 0,1-1,-1 1,1-2,0 1,0-1,0-1,0 1,0-1,1-1,-1 1,-4-5,1-1,2 1,-1-1,1-1,0 0,1 0,1-1,0 0,-4-9,-20-47,3-1,3-2,-15-69,-57-244,-29-177,-23-143,128 604,-297-1462,37-16,105 171,22-50,-72 7,-7 381,13 62,52-1,136 666,28 252,5 0,9-70,-10 158,0 1,0 0,0-1,0 1,0 0,0 0,0-1,1 1,-1 0,0-1,1 1,-1 0,1 0,0 0,-1 0,1-1,0 1,-1 0,1 0,0 0,0 0,0 1,0-1,0 0,0 0,0 0,0 1,1-1,-1 1,0-1,0 1,1-1,-1 1,0 0,0-1,2 1,2 1,1 0,-1 0,0 1,0-1,1 1,-1 1,0-1,1 1,20 9,-5-7,0 0,0-1,1 0,0-2,10-1,241 10,29-13,275-24,-235 3,49-17,-284 24,0-5,50-18,-141 34,1 0,-1-2,-1 1,1-2,9-7,-16 9,0-1,0 0,-1 0,0-1,-1 0,1-1,-2 1,7-10,-6 5,0 2,0 0,1 0,0 1,0 0,3-1,2 0</inkml:trace>
  <inkml:trace contextRef="#ctx0" brushRef="#br0" timeOffset="126866.874">25911 4410,'8'86,"77"655,367 2343,-393-2770,19 26,-69-307,2 0,1 0,2-1,1-1,9 13,-13-15,-10-25,0 0,0 0,0-1,1 1,0 0,-1-1,1 1,1-1,-1 1,0-1,1 0,0 0,2 2,-5-5,1 0,-1 0,1 0,0 1,-1-1,1 0,0 0,-1 0,1-1,0 1,-1 0,1 0,-1 0,1 0,0-1,-1 1,1 0,-1 0,1-1,-1 1,1 0,-1-1,1 1,-1-1,1 1,-1-1,1 1,-1-1,0 0,15-19,-12 14,9-11,1 0,1 2,0 0,1 0,0 1,17-11,28-16,23-11,-38 25,45-23,3 4,86-29,-134 57,-11 5,-6 4</inkml:trace>
  <inkml:trace contextRef="#ctx0" brushRef="#br0" timeOffset="127808.866">27782 6120,'-15'615,"-2"-404,-39 186,46-343,-3 0,-2 0,-2-2,-3 0,-6 10,11-33,0 0,-2-2,-1 1,-1-2,-2 1,15-19,-1-1,0 0,0 0,-1-1,1 0,-1 0,-1-1,1 0,-1 0,0-1,0 0,0-1,0 0,-1 0,1-1,-1-1,0 1,-7-1,15-1,1 0,-1 0,0 0,1 0,-1 0,1 0,-1 0,0-1,1 1,-1-1,1 1,-1-1,1 0,-1 0,1 0,1 1,0 0,0-1,-1 1,1 0,0-1,0 1,0-1,0 1,-1 0,1-1,0 1,0-1,0 1,0-1,0 1,0 0,0-1,0 1,0-1,0 1,1-1,-1 1,0 0,0-1,0 1,0-1,1 1,-1 0,0-1,1 1,2-5,1 1,0 0,0 0,0 0,0 1,1-1,0 1,140-89,3 7,77-28,-150 76,320-145,-153 74,-223 95,-19 13,0-1,1 1,-1-1,1 1,-1-1,0 1,1-1,-1 0,0 1,0-1,0 1,1-1,-1 0,0 1,0-1,0 0,0 1,0-1,0 0,0 1,0-1,0 0,-1 1,1-1,0 1,0-1,-1 0,1 1,0-1,-1 0,-6-8</inkml:trace>
  <inkml:trace contextRef="#ctx0" brushRef="#br0" timeOffset="128476.18">28382 5934,'-8'0,"-10"0,-6 4,-7 2,-2 3,0 0,3-1,6-2</inkml:trace>
  <inkml:trace contextRef="#ctx0" brushRef="#br0" timeOffset="129885.745">29075 6420,'-6'533,"-29"-6,8-354,8-64,19-109,0 0,-1 0,1 0,0 0,0 0,0 1,0-1,0 0,0 0,0 0,-1 0,1 0,0 1,0-1,0 0,0 0,0 0,0 1,0-1,0 0,0 0,0 0,0 0,0 1,0-1,0 0,0 0,0 0,0 0,0 1,0-1,0 0,0 0,1 0,-1 0,0 1,0-1,0 0,0 0,0 0,0 0,0 0,1 0,-1 1,0-1,0 0,0 0,0 0,0 0,1 0,-1 0,0 0,0 0,0 0,0 0,1 0,-1 0,0 0,0 0,0 0,1 0,-1 0,0 0,12-12,11-22,-17 23,24-39,34-42,-56 81,0-1,-1-1,-1 1,0-1,-1 0,0-1,-1 1,0-1,-1 0,1-11,0-12,-1-1,-2 1,-3-18,2 44,-1 0,0 1,-1-1,0 0,-1 1,-3-10,4 16,1 1,-1-1,0 1,0 0,0-1,0 1,-1 0,0 0,1 1,-1-1,0 0,0 1,0 0,0 0,-1 0,1 0,-1 0,1 1,-1-1,0 1,0 0,-6-1,0 0,0 1,0 0,0 1,0 0,0 1,1 0,-1 0,0 1,-3 1,-6 3,1 0,0 1,0 1,-12 8,51-34,0 0,-1-1,0-1,-2 0,-1-2,5-7,-13 15,-1 0,-1-1,0 0,-1 0,-1-1,0 1,-1-1,0 0,-2 0,0-1,0 1,-2 0,0-4,-1 7,0 0,-1 1,0-1,-1 1,0-1,-1 1,0 0,-1 1,-1-1,0 1,0 0,-1 0,0 1,-1 0,0 0,-1 1,0-1,-29-21,22 20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9:56.7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27664 4950,'10'407,"1"36,-11-383,13-107,41-250,-30 159,-5-2,-3-82,-16 97,-2 68,5-41,-3 96,0 0,0 0,1 0,-1 0,0 0,1 0,0 0,-1 1,1-1,0 0,0 0,0 1,0-1,0 0,0 1,0-1,1 1,-1-1,1 1,-1 0,1 0,-1 0,2-1,-1 1,1 1,-1-1,1 0,0 1,-1-1,1 1,0 0,-1 0,1 0,0 0,-1 0,1 1,1-1,11 4,0 1,-1 0,0 1,0 0,4 4,-9-6,74 39,16 15,-68-39,-1 3,-1 0,-1 2,17 18,-37-33,0 1,-1-1,-1 1,1 1,-2-1,1 1,-1 0,-1 0,0 0,-1 1,0 0,-1-1,0 2,-1-7,0 0,-1-1,1 1,-1 0,-1 0,1-1,-1 1,0 0,0-1,-1 1,0-1,0 1,0-1,-1 0,1 0,-1 0,0 0,-1-1,1 1,-1-1,0 1,0-1,0-1,-1 1,1 0,-1-1,0 0,0 0,-27 14,0 0,0-3,-2 0,0-2,0-2,-27 4,21-5,-1 1,0 2,-2 0,-26 5,50-15,2 0</inkml:trace>
  <inkml:trace contextRef="#ctx0" brushRef="#br0" timeOffset="1113.944">29463 5289,'-2'4,"0"0,0-1,0 1,0 0,0-1,-1 1,1-1,-1 0,-1 1,-6 9,-18 29,-2 1,3 2,-4 9,24-40,1 0,0 0,1 1,0 0,2 0,0 0,0 0,1 0,1 11,2-8,2 0,0-1,1 1,1-1,0 0,3 4,10 35,-4 9,-10-46,0 1,1-1,1 1,1-1,1-1,3 6,-2-8,0 0,1-1,0-1,2 0,-1 0,2-1,0-1,2 2,-6-8,0 0,0 0,0-1,1 0,-1-1,1 0,0 0,1-1,-1-1,0 0,1 0,-1-1,1 0,4-1,6 0,-2 0</inkml:trace>
  <inkml:trace contextRef="#ctx0" brushRef="#br0" timeOffset="7942.262">26478 4950,'-8'0,"-19"0,-49 0,-62 0,-58-4,-28-4,-1-12,20-6,30-3,34-2,34-1,28 6,27 3,20 2,10 5,7 5,5 1,4 1</inkml:trace>
  <inkml:trace contextRef="#ctx0" brushRef="#br0" timeOffset="-3802.898">28722 2961,'0'463,"0"-1053,-1 580,2 0,-1 1,1-1,1 0,0 0,0 1,1-1,2-4,-4 12,0 0,0 0,0 0,1 0,-1 0,0 0,1 0,-1 1,1-1,0 1,-1-1,1 1,0 0,0-1,0 1,0 0,0 0,0 0,0 1,0-1,1 0,-1 1,0-1,0 1,1 0,-1 0,0 0,0 0,1 0,-1 1,0-1,0 0,0 1,1 0,-1 0,0-1,0 1,1 1,13 5,-1 0,0 1,-1 0,1 2,-2-1,1 2,-1 0,-1 0,7 10,-12-14,-1 0,0 1,0 0,-1 1,0-1,-1 1,0 0,0 0,-1 0,0 0,-1 1,0-1,0 1,-1 0,0-1,-1 1,0 2,0-9,-1 0,0 0,1 0,-1 0,0 0,-1 0,1 0,0-1,-1 1,0 0,1-1,-1 1,0-1,0 0,-1 0,1 0,0 0,-1 0,1 0,-1-1,0 1,1-1,-3 1,-9 4,0 0,-1-1,0-1,-5 0,-3 2,-6 0,0-1,-29 2,31-5,24-2,1 0,0 1,0-1,-1 0,1 1,0 0,0-1,0 1,0 0,0 0,0 0,0 0,0 1,0-1,0 0,0 1,1 0,-1-1,1 1,-1 0,1-1,0 1,0 0,-1 0,1 0,0 2,1-2,-1 1,1-1,0 1,0-1,0 0,0 1,0-1,1 1,-1-1,1 0,0 1,-1-1,1 0,0 0,0 0,0 0,1 1,-1-1,1-1,-1 1,1 0,-1 0,1-1,0 1,1 0,7 6,1-2,-1 1,1-1,1-1,-1 0,1 0,0-1,12 2,-11-3,0 1,0 0,-1 1,0 0,0 1,0 0,-1 1,4 3,13 12,-19-16,0 1,0 0,-1 0,0 1,0 0,-1 0,6 9,-7-4</inkml:trace>
  <inkml:trace contextRef="#ctx0" brushRef="#br0" timeOffset="-7179.384">28087 2664,'1'83,"0"2,-4 7,0-74,0 0,-1-1,-1 1,-2 3,-6 25,7-23,0-1,-1-1,-1 1,-6 10,10-24,-1-1,1 0,-1 0,0 0,-1-1,1 0,-1 0,-1 0,1 0,-1-1,0 0,0-1,-5 3,-57 29,-9 9,66-36,0 0,1 0,-5 6,8-7,-1 0,-1 0,1-1,-1 0,-6 2,3-2,0-1,-1-1,1 0,-1-1,-2 0,12-3,-1 0,0-1,1 1,-1-1,0 0,1 0,-1 0,1-1,-1 1,0-1,1 0,-1-1,1 1,0-1,-1 0,1 0,-2-1,6 3,-1-1,0 1,1 0,-1-1,1 1,-1-1,1 1,-1 0,1-1,-1 1,1-1,-1 0,1 1,0-1,-1 1,1-1,0 1,0-1,-1 0,1 1,0-1,0 0,0 1,0-1,0 0,0 1,0-1,0 0,0 0,0 0,1 0,0 0,-1 0,1 0,0 0,0 0,-1 0,1 0,0 1,0-1,0 0,0 1,0-1,0 0,1 1,41-15,5 8,0 3,0 1,1 3,27 3,28 0,-32-2,-11 1,38-6,-98 4,1 0,0 0,0-1,0 1,0 0,0-1,0 0,-1 1,1-1,0 0,0 0,-1 0,1 0,-1 0,1-1,-1 1,1 0,-1-1,0 1,0-1,0 1,1-1,-1-1,4-10</inkml:trace>
  <inkml:trace contextRef="#ctx0" brushRef="#br0" timeOffset="-6046.637">28320 2813,'-44'-2,"0"-3,1-1,-7-3,6 1,0 1,0 3,-6 1,-54 4,86-1</inkml:trace>
  <inkml:trace contextRef="#ctx0" brushRef="#br0" timeOffset="5627.929">27727 2918,'-1129'0,"1098"1,-1 2,-17 5,25-4,-1-1,0-1,0 0,-14-3,38 1,0 0,0 0,0 0,-1 0,1 0,0 0,0 0,0-1,0 1,0 0,0-1,0 1,0-1,0 1,0-1,0 1,1-1,-1 0,0 1,0-1,0 0,1 0,-1 1,0-1,1 0,-1-1,1 1,0-1,0 1,0-1,0 1,0 0,0-1,0 1,1 0,-1-1,1 1,-1 0,1-1,-1 1,1 0,0 0,0 0,0-1,6-7,-1 2,1-1,1 1,0 0,0 0,22-15,0 2,23-10,-24 14,1-2,-2-1,9-8,9-19,-34 33,0 1,0 0,1 1,3-1,-34 37,-78 75,-71 55,136-130,-2-1,-1-2,-8 2,-40 27,79-48,-1 0,1 0,0 0,-1 0,2 0,-1 1,0 0,1-1,-1 1,1 0,0 0,0 0,0 1,2-4,-1 1,1-1,-1 1,1-1,0 1,0 0,-1-1,1 1,0 0,1-1,-1 1,0-1,0 1,1 0,-1-1,1 1,-1-1,1 1,-1-1,1 1,0-1,0 0,0 1,0-1,0 0,0 0,0 1,0-1,1 0,-1 0,0 0,1-1,-1 1,1 0,-1 0,1-1,12 6</inkml:trace>
  <inkml:trace contextRef="#ctx0" brushRef="#br0" timeOffset="12163.402">27939 10792,'85'95,"-39"-41,31 26,-44-48,-15-14,0-1,1-1,5 3,-17-15,0 1,1-1,-1-1,1 1,0-1,-1 0,1-1,1 0,-1 0,0-1,6 1,2-2,0-1,0 0,0-1,-1-1,1 0,-1-1,1-1,-1 0,0-1,-1-1,1 0,-2-1,3-2,32-23,-2-2,-1-1,-1-5,10-6,-9 9,-2-3,-2-1,5-9,-30 31,-1-1,-1 0,0-1,-2 0,-1-1,0 0,-2-1,3-13,14-69,-35 258,3-120,-2 0,-1-1,-2 0,-3 7,-59 118,55-119,-12 18,-1-2,-3-1,-2-2,-2-2,-4 1,-221 219,184-192,62-59,-36 36,-3-2,-1-3,-31 18,75-59,1 0,-1-1,-1 0,1-1,-1 0,0-1,0-1,0 0,-1-1,1-1,-1 0,1-1,-1 0,1-1,-15-3,8-4,2-2</inkml:trace>
  <inkml:trace contextRef="#ctx0" brushRef="#br0" timeOffset="10032.94">30098 7766,'-540'402,"-373"199,583-388,280-180,3 2,1 1,-26 28,57-49</inkml:trace>
  <inkml:trace contextRef="#ctx0" brushRef="#br0" timeOffset="10712.526">28214 8443,'92'173,"8"-3,53 61,-89-142,42 44,-99-125,-1 1,-1 0,1 0,-1 0,-1 1,0 0,0-1,-1 2,0-1,0 0,-1 1,-1-1,0 9,1 4</inkml:trace>
  <inkml:trace contextRef="#ctx0" brushRef="#br0" timeOffset="-39761.088">21081 16317,'-298'-161,"23"31,-5 12,-5 13,-4 12,-28 7,143 50,-1 6,-2 9,-41 5,-530 5,557 12,-847-36,-14-34,933 60,-1097-48,1049 56,-157 5,321-4,-1 0,0 0,0 1,1-1,-1 1,0 0,1 0,-1 1,1-1,0 1,-1 0,1 0,0 0,0 0,0 0,-1 2,2-2,1 0,-1 0,1 1,-1-1,1 0,0 1,0-1,0 1,1-1,-1 1,1-1,-1 1,1 0,0-1,0 1,0 0,0-1,0 1,1-1,-1 1,1 0,0-1,-1 1,1-1,7 17,0 0,1-1,1 0,7 9,14 25,11 31,-4 2,-3 2,-4 0,-4 2,7 52,-15-51,-4 0,-5 1,-3 0,-4 0,-5 24,-8-14,-5 0,9-72,-2-1,0 0,-2 0,-1-1,-18 54,25-66,0 0,2 0,0 0,1 1,0-1,1 10,4 25,5 20,3 42,-12-105,0 4,1-1,0 1,0-1,1 0,1 1,-1-1,-1-8,0 1,0-1,0 0,0 0,0 0,0 0,1 0,-1 0,0-1,1 1,0 0,-1-1,1 1,0-1,0 1,0-1,0 0,0 0,0 0,0 0,0 0,0 0,1-1,-1 1,0-1,1 0,-1 1,0-1,3 0,27-2,1-1,9-3,45-5,298-3,-9 12,1675 31,-926-7,1508 3,-754-25,-1854 0,163-5,-155 3,0-2,0-2,0-1,17-6,-43 10,0 0,0 0,0 0,0-1,-1 0,1-1,-1 1,0-1,0-1,-1 1,1-1,-1 0,0 0,-1 0,0-1,4-6,3-11,-1 0,-1-1,-1 0,1-11,15-43,-15 55,-1-1,-2 0,4-23,-8 36,-1 0,-1 0,0-1,-1 1,0 0,-1 0,0 0,-1 0,-1-4,-28-89,10 28,-4 0,-27-54,20 58,12 25,-2 0,-8-7,23 42,0 0,-1 1,0 0,-1 1,-1 0,1 1,-2 0,1 1,-13-8,9 9,0 0,0 1,-1 1,0 0,-1 1,1 1,-1 0,-10 0,-22 0,-1 2,-13 2,29 1,-26-4,-1-2,-25-7,-72-7,-242 14,261 6,91 2,-1 2,1 2,1 3,-25 7,19-3,-1-3,-1-2,-16-1,-66 2,-131 2,251-12</inkml:trace>
  <inkml:trace contextRef="#ctx0" brushRef="#br0" timeOffset="-37599.747">16022 16973,'7'-10,"1"0,-1 0,-1 0,0-1,0 0,3-10,6-11,142-281,-59 79,-74 174,-15 29,-8 26,0-1,1 0,0 1,0-1,0 1,0-1,1 1,0 0,0 0,0 0,1 1,3-4,-7 8,0-1,0 1,0 0,0 0,1 0,-1 0,0 0,0 0,1 0,-1-1,0 1,0 0,0 0,1 0,-1 0,0 0,0 0,1 0,-1 0,0 0,0 0,1 0,-1 0,0 1,0-1,1 0,-1 0,0 0,0 0,0 0,1 0,-1 0,0 1,0-1,0 0,0 0,1 0,-1 0,0 1,5 11,-3 15,-13 96,0 8,10-77,-1 64,6 29,6-88,-9-54,0 0,1-1,-1 0,1 1,0-1,1 0,-1 0,1 0,-1 0,1 0,2 0,-5-3,1-1,0 1,-1-1,1 0,0 1,-1-1,1 0,0 0,0 1,0-1,-1 0,1 0,0 0,0 0,-1 0,1 0,0 0,0 0,0-1,-1 1,1 0,0 0,0-1,-1 1,1 0,0-1,-1 1,1-1,0 1,-1-1,1 1,-1-1,1 1,-1-1,1 0,-1 1,1-1,-1 0,1 0,19-31,-18 29,7-16,-1 1,-1-2,0 1,-1-1,1-10,13-106,-16 95,2 0,2 0,2 0,3-3,-4 15,16-40,-22 63,0 1,0-1,0 0,0 1,1 0,0 0,0 0,1 0,1-1,-5 5,-1 1,0-1,1 1,-1 0,1-1,-1 1,1-1,-1 1,1 0,0 0,-1-1,1 1,-1 0,1 0,0 0,-1 0,1-1,-1 1,1 0,0 0,-1 0,1 0,0 0,-1 1,1-1,-1 0,1 0,0 0,-1 1,1-1,-1 0,1 0,-1 1,1-1,0 2,0-1,0 0,0 1,0 0,0-1,0 1,0 0,-1-1,1 1,-1 0,1 0,-1 0,5 56,-5-54,-2 485,2-481</inkml:trace>
  <inkml:trace contextRef="#ctx0" brushRef="#br0" timeOffset="-36625.813">17377 16486,'-1'15,"1"-8,0 0,0 0,0 0,1 0,0 0,1-1,0 3,-1-7,0 1,0-1,0 0,0 0,1-1,-1 1,1 0,-1 0,1-1,-1 1,1-1,0 1,0-1,0 0,0 0,0 0,0 0,0 0,0 0,1 0,-1-1,0 1,1-1,-1 1,19 1,-1-1,0-1,0-1,0 0,0-1,18-5,35-3,-41 9,0 1,-1 2,1 1,25 6,-37-6</inkml:trace>
  <inkml:trace contextRef="#ctx0" brushRef="#br0" timeOffset="-32559.264">17968 16402,'-24'1,"-1"1,1 1,-1 2,1 0,0 2,1 0,-7 4,7 0,1 0,-15 11,-2 1,33-19,0-1,1 1,-1-1,1 2,0-1,0 0,1 1,-1 0,1 0,0 0,0 1,1 0,-4 5,4-2,0 0,0 0,1 0,0 0,1 0,0 1,0-1,1 1,1 3,-1-3,0-1,1 0,0 0,0 0,3 8,-2-13,-1-1,1 0,0 1,-1-1,2 0,-1 0,0 0,0 0,1 0,0-1,0 1,-1-1,1 0,1 1,1 0,13 6,1 0,0-1,0-1,14 3,32 12,-6-1,-35-14,0 2,14 7,0 2,2-2,0-2,0-1,12 0,-9 3,-38-13,0-1,1 1,-1-1,1 0,-1-1,1 1,0-1,0 0,0 0,0-1,0 0,0 0,0 0,7-4</inkml:trace>
  <inkml:trace contextRef="#ctx0" brushRef="#br0" timeOffset="74715.851">10286 15555,'11'1,"0"1,0 0,0 0,0 1,0 1,0 0,-1 1,0-1,0 2,6 3,8 4,256 141,85 72,253 201,-304-182,-137-103,21 3,-142-112,2-2,0-3,2-2,21 3,-13-3,-14-6,2-2,0-3,0-2,40 2,-79-12,1-2,0 0,-1-1,1-1,0 0,-1-2,0 0,1 0,-1-2,0 0,-1-1,0-1,0-1,0 0,-1-1,0 0,0-1,-1-1,-5 4,0-1,-1 0,0 0,0-1,-1 0,0 0,0 0,-1-1,-1 0,0 0,0-1,3-9,-7 14,1 0,0 0,-1-1,0 1,-1 0,0-1,0 1,0-1,0 1,-1 0,0-1,-1 1,1 0,-1 0,0 0,-1 0,0 0,1 0,-2 1,1 0,-1-1,0 1,-3-3,-3-2,-1 0,0 1,-1 0,0 1,0 1,-1 0,0 0,-10-3,-9-2,-1 1,0 2,-6 0,32 7,0 1,0 0,-1 0,1 1,0 0,0 0,0 0,-1 1,0 1,6-2,0 1,0-1,0 1,0 0,1 0,-1 0,0 0,0 0,1 0,-1 0,1 0,-1 1,1-1,0 1,-1-1,1 1,0 0,0-1,0 1,0 0,0 0,1-1,-1 1,0 0,1 0,0 0,-1 0,1 0,0 0,0 0,0 0,0 0,0 0,0 0,1 1,0 3,1-1,-1 1,1-1,0 1,1-1,-1 0,1 0,0 0,0 0,1 0,0-1,-1 1,1-1,1 0,2 2,5 4,0-1,1 0,0-1,0 0,5 1,33 9,-43-15,1-1,-1 1,0 1,0-1,0 1,1 2,-6-4,0 1,0-1,0 1,0 0,0 0,-1 0,1 1,-1-1,0 0,0 1,-1-1,1 1,-1 0,1 0,-1 0,0 1,1 3,0 0,-1-1,0 1,-1 0,1 0,-1 0,-1 0,0 0,0 0,0 0,-1-1,-1 5,1-7,-1 0,1 0,-1 0,0-1,0 1,0-1,0 0,-1 0,0 0,0 0,0-1,0 1,-1-1,1 0,-1 0,0-1,0 0,-3 2,-37 11,-1-1,-31 4,52-14,0 0,-1-2,1-1,-10-2,17 1</inkml:trace>
  <inkml:trace contextRef="#ctx0" brushRef="#br0" timeOffset="6889.714">22118 2664,'-2'6,"1"0,-1 0,1 0,-2 0,1 0,-2 3,-2 4,-14 29,14-29,0 0,0 0,1 0,1 1,0 0,0 2,3-12,1 0,0 0,0 0,0 0,0 1,1-1,-1 0,1 0,0 0,1 0,-1 0,1 0,-1-1,1 1,0 0,0-1,1 1,-1-1,1 0,0 0,0 0,0 0,2 1,16 13,1-1,1-1,1-2,0 0,19 7,133 45,-162-61,242 75,-194-63,0-4,1-1,16-3,-71-7,1 0,-1-1,1-1,-1 1,1-1,-1-1,0 1,8-4,-13 4,0 0,0-1,-1 1,1-1,0 0,-1 0,1 0,-1 0,0 0,0 0,1-1,-2 1,1-1,0 0,0 1,-1-1,1 0,-1 0,0 0,0 0,0 0,-1 0,1 0,0-3,0-3,-1 0,0 0,0 0,0 0,-1 0,-1 0,1 0,-2 0,1 0,-1 0,0 1,-1-1,0 1,-1-2,-2 0,0-1,0 1,-1 0,0 1,-1 0,0 0,0 1,-1 0,0 1,-5-3,6 5,-1-1,0 1,0 1,0 0,-1 0,1 1,-1 0,0 1,0 0,0 1,-7 0,10 1,0 1,0 0,-1 0,1 0,0 1,0 1,1-1,-1 1,0 0,1 1,0 0,0 0,0 0,0 1,0 0,0 2,-3 3,0 1,0 0,1 0,0 1,1 0,0 1,1 0,1 0,0 1,-3 9,1-8,5-26,7-28,43-146,-42 160</inkml:trace>
  <inkml:trace contextRef="#ctx0" brushRef="#br0" timeOffset="-213348.004">9460 4802,'-1'23,"1"0,0 0,2 0,1 5,-1-20,0 0,0-1,0 1,1-1,0 0,0 1,1-1,0-1,0 1,1-1,1 3,-5-9,15 21,1-2,1 0,1-1,1-1,21 15,-37-29,0 0,0 0,1-1,0 0,-1 0,1 0,0 0,0-1,0 1,0-2,0 1,0 0,0-1,0 0,0 0,0 0,0-1,0 0,0 0,0 0,0 0,0-1,0 0,-1 0,1 0,-1 0,1-1,-1 0,0 0,0 0,0-1,0 1,2-4,2-2,-1-1,0 0,-1 0,0 0,0-1,-1 0,-1 0,0 0,0-1,-1 0,0 1,-1-1,0-8,1-18,-2 0,-1 0,-4-26,3 55,0-1,-1 0,0 1,0-1,-1 1,-1 0,1 0,-1 0,-1 0,0 1,0 0,-1 0,0 0,0 0,-4-2,5 5,-1 0,0 0,0 1,0 0,-1 0,1 1,-1 0,0 0,0 0,0 1,0 0,-1 0,1 1,0 0,-1 0,1 1,-1 0,1 0,0 1,-5 0,-9 3,-1 0,1 1,1 2,-1 0,1 1,0 1,-15 9,18-9,2-2</inkml:trace>
  <inkml:trace contextRef="#ctx0" brushRef="#br0" timeOffset="-111806.714">20615 6432</inkml:trace>
  <inkml:trace contextRef="#ctx0" brushRef="#br0" timeOffset="-25527.203">22689 13565,'-992'-209,"896"189,-485-98,341 78,-107 2,119 30,-46 12,-110-2,-159-34,-93-35,-46-26,3-29,-258-42,752 145,-112 6,-186 17,412-2,-414 19,-97 1,390-24,-135 3,316 0,0 0,0 1,0 0,0 1,1 0,0 1,-2 1,9-4,0 0,1 0,-1 0,1 0,-1 1,1-1,-1 1,1 0,0 0,0 0,0 0,0 0,0 0,1 0,-1 1,1-1,-1 1,1-1,0 1,0-1,0 1,0 0,0 0,1-1,-1 1,1 0,0 0,0 0,0 0,3 17,1 0,1-1,1 3,0-4,-1 0,-1 1,1 15,-4-18,-1 0,-1 0,0 0,-2 0,1 0,-2 0,0 0,-1-1,-1 0,-1 2,-6 12,-2-1,-1 0,-1-2,-15 18,20-27,0 1,2 1,0 0,1 1,-3 8,-30 104,38-121,-71 308,21-80,48-212,5-19,0 0,-1 0,0 0,-1 0,0 0,0 0,0-1,-1 0,-3 6,13-18,1 1,0 0,0 0,0 0,1 1,-1 0,1 1,-1 0,1 0,0 0,0 1,1 0,23-1,0 1,16 2,-4 1,28-2,225 4,81 19,452 89,-736-98,-46-7,203 30,203 1,490-42,195 7,-627 35,-2 22,130 48,-441-69,210 40,13-16,40-20,-155-16,-289-25,24 2,0-1,41-3,-16-17,87 10,0 6,19 9,-100-5,341 23,270 4,-622-28,-40 0,0-2,0 0,0-1,1-2,6-1,-25 3,1 0,-1-1,0 1,0-1,1 0,-1 0,0-1,0 1,-1-1,1 0,-1 0,1 0,-1 0,0 0,0-1,0 0,-1 1,1-1,-1 0,0 0,0-1,0 1,-1 0,1-1,-1 1,0-1,0-3,1-9,-2 1,0-1,0 0,-2 1,0-1,-1 1,-1-1,-7-44,2 1,2-1,3-59,5 94,-1 0,-1 1,-2-1,0 0,-2 1,-4-12,1 3,1 1,2-1,-1-28,4 32,-1 0,-2 0,-1 0,-1 1,-3-4,7 24,1 2,0 1,0 0,-1 0,0 0,0 0,0 0,-1 0,1 1,-1-1,-1 1,1 0,-1 1,0-1,0 0,-6-2,1-1,0 0,1-1,0 0,0-1,1 0,0 0,-3-7,-11-19,2-1,2 0,-26-48,34 67,6 11,0 0,0 0,-1 0,0 1,0-1,-1 1,3 3,1 1,-1 0,0 0,0 0,0 1,0-1,-1 1,1 0,0 0,-1 0,1 0,0 0,-1 1,1 0,-1-1,-1 1,-9 1,0 0,0 1,0 0,0 1,0 0,0 2,1-1,0 2,0-1,-5 5,-25 15,1 1,-12 13,29-22,8-5,9-7,0 0,0 0,1 1,0 0,0 1,-4 5,4 0</inkml:trace>
  <inkml:trace contextRef="#ctx0" brushRef="#br0" timeOffset="-18107.299">14011 13713,'-15'0,"6"0,1 1,-1-2,1 1,-1-1,1-1,0 1,-4-2,9 2,1-1,-1 1,1-1,0 1,-1-1,1 0,0 0,0 0,0 0,0 0,0 0,0 0,1-1,-1 1,1-1,0 1,-1-1,1 0,0 1,1-1,-1 0,0 0,1 0,0 0,-3-23,1 0,1 1,1-1,2 0,0 1,2 0,1-1,1 1,1 1,1-1,3-3,23-53,4 2,28-41,-62 113,143-234,-144 237,39-55,-40 56,1 0,0 0,-1 0,1 1,0-1,1 1,-1-1,0 1,1 0,-1 1,1-1,0 0,-1 1,1 0,4-1,-7 2,0 0,1 0,-1 1,0-1,1 0,-1 1,0-1,1 1,-1-1,0 1,1 0,-1-1,0 1,0 0,0 0,0 0,0 0,0 0,0 0,0 0,0 0,0 0,-1 0,1 1,0-1,-1 0,1 1,-1-1,0 0,1 1,-1-1,0 1,7 50,-7-47,-2 251,-1-123,6 13,-3-143,0 0,1 0,-1 0,1 1,0-1,-1 0,1 0,1-1,-1 1,0 0,1 0,-1 0,1-1,0 1,-1-2,0 0,0-1,0 1,0 0,1-1,-1 1,0-1,0 1,0-1,0 0,0 1,1-1,-1 0,0 0,0 0,0 0,1 0,-1 0,0 0,0-1,0 1,0 0,1-1,-1 1,0 0,0-1,0 1,0-1,0 0,0 1,0-1,0 0,0 0,0 0,-1 0,1 1,0-2,4-3,0 0,-1 0,0-1,0 1,0-1,0 0,-1 0,0 0,-1 0,1-1,-1 1,0-3,4-17,-1-1,0-16,6-26,-4 38,1 1,2 0,1 1,1 0,1 1,2 1,15-23,-29 49,-1 0,1-1,0 1,0 0,0 0,0 0,0 0,0 0,0 0,0 0,0 0,1 0,-1 0,0 0,1 1,-1-1,0 1,1-1,-1 1,2-1,-3 1,1 1,0-1,0 0,-1 1,1-1,0 1,-1-1,1 1,0 0,-1-1,1 1,-1-1,1 1,-1 0,1-1,-1 1,0 0,1 0,-1 0,0-1,1 1,-1 0,0 0,0 0,0 0,2 10,0 1,-1-1,0 1,-1 5,-3 545,3-560,0 1,0 0,0 0,0 0,0 1,1-1,-1 0,1 0,-1 0,1 0,0 0,0 0,1 0,-1 0,1 0,1 1,6 5</inkml:trace>
  <inkml:trace contextRef="#ctx0" brushRef="#br0" timeOffset="-17009.675">15768 13184,'-5'2,"1"0,-1 0,1 0,0 1,0 0,0 0,0 0,1 0,-1 0,1 1,0 0,-1 0,1 0,-25 30,1 1,2 1,2 1,-5 13,7-14,13-21,1 0,1 0,1 1,0 0,1 0,0 0,1 0,1 7,-2 31,3 49,1-96,-1 5,2-1,-1 0,1 0,1 0,0 1,1-1,-2-8,1 1,-1-1,0 0,1 0,0 0,0 0,0-1,0 1,0 0,1-1,-1 1,1-1,0 0,-1 0,1 0,0 0,0-1,0 1,0-1,1 0,-1 1,0-2,20 5,0-2,0 0,0-2,0 0,0-2,0-1,9-1,-19 0,-1 1,1-1,-1-1,1 0,-1-1,0 0,-1-1,1 0,-1-1,0-1,-1 1,0-1,7-8,-7 4,-3 0</inkml:trace>
  <inkml:trace contextRef="#ctx0" brushRef="#br0" timeOffset="-15558.401">16763 13713,'0'-3,"1"1,0 0,0-1,0 1,1 0,-1 0,0 0,1 0,0 0,-1 0,1 0,12-16,3-28,-13 32,1 1,0 0,1 0,1 1,0 0,4-4,20-28,-22 29,2 0,0 1,0 0,2 1,0 0,12-9,-13 11,0 0,0-1,-1 0,8-11,14-17,-32 39,0 0,0 0,0 0,0 0,0 0,0 0,0 0,0 1,0-1,1 0,-1 1,0-1,0 0,1 1,-1 0,1-1,-1 1,0 0,1 0,-1 0,1 0,-1 0,0 0,1 0,0 1,0-1,0 1,0 0,0 0,-1 0,1 1,0-1,-1 0,1 1,-1-1,1 1,-1-1,0 1,0 0,1 0,4 8,0 1,-1 0,0 1,-1 0,0 0,26 104,-22-79,2 0,1-1,10 21,15 41,-31-85</inkml:trace>
  <inkml:trace contextRef="#ctx0" brushRef="#br0" timeOffset="-14336.806">16911 13608,'7'0,"6"0,4 0,4 0,1 0,0 0,1 0,-1 0,0 0,0 0,-1 0,1 0,-8-4,-6-1</inkml:trace>
  <inkml:trace contextRef="#ctx0" brushRef="#br0" timeOffset="-12746.865">18012 13269,'1'20,"0"0,2 1,1 0,5 45,-5 329,-5-217,0-174,1 0,1 0,-1 0,0 0,1 0,0 0,0 0,0-1,1 1,-2-3,1 0,-1 0,1 0,0-1,-1 1,1 0,0-1,-1 1,1 0,0-1,0 1,0-1,0 1,-1-1,1 0,0 1,0-1,0 0,0 1,0-1,0 0,0 0,0 0,0 0,0 0,0 0,0 0,0 0,0-1,0 1,0 0,-1-1,1 1,0 0,0-1,0 1,0-1,0 1,0-2,11-3,0 0,1 1,0 1,0 0,0 0,0 1,8 0,24 0,26 4,-17-1,-4-1,-1 3,0 1,0 3,12 4,-32-4,0-2,0-1,25-1,-34-2</inkml:trace>
  <inkml:trace contextRef="#ctx0" brushRef="#br0" timeOffset="48342.612">21208 10623,'-1'0</inkml:trace>
  <inkml:trace contextRef="#ctx0" brushRef="#br0" timeOffset="51087.178">21208 10623,'-306'-90,"-101"-7,-118-8,367 82,0 7,-60 5,-197 10,-358-12,258-31,3-22,-119-47,-956-220,1501 316,0 4,0 4,-1 3,-76 6,-288 6,310 4,-40 1,174-11,-6-1,0 2,0 0,1 0,-1 1,-4 2,15-4,-1 1,1-1,-1 1,1 0,-1 0,1 0,0 1,0-1,0 0,-1 1,1-1,1 1,-1 0,0 0,0 0,1 0,-1 0,1 0,-1 0,1 0,0 1,0-1,0 0,0 1,0-1,1 1,-1-1,1 1,-1 2,1 4,1 1,0-1,0 1,0-1,1 0,1 1,0-1,0 0,2 2,17 54,54 211,33 199,248 1480,-308-1562,-46-363,-1-22,-1 1,0 0,-1 0,0 0,0 0,-1-1,0 1,-1 0,0 2,1-9,1-1,-1 0,1-1,-1 1,1 0,-1 0,0 0,0 0,1 0,-1-1,0 1,0 0,0-1,0 1,0 0,0-1,0 1,0-1,0 0,0 1,0-1,0 0,0 0,0 1,0-1,0 0,-1 0,1 0,0 0,0-1,-1 1,0 0,1 1,-1-1,0 0,0 0,1 1,-1-1,0 1,1-1,-1 1,1 0,-2 0,1 1,0 0,0-1,0 1,0-1,0 1,0-1,0 0,-1 0,1 0,0 0,-1 0,1-1,-1 1,1-1,-1 0,1 1,-1-1,1 0,-1-1,1 1,-1 0,1-1,-1 1,-2-2,2 0,0 0,0 0,0-1,0 1,0-1,0 0,0 0,1 0,0 0,-1 0,1-1,1 1,-1 0,0-1,1 0,-1-1,-1-2,0-1,1 0,0 0,0-1,0 1,1 0,1-1,-1 1,1-1,1 1,-1 0,2-1,-1 1,1 0,0 0,1 0,0 0,0 0,1 0,0 1,0 0,0 0,1 0,0 0,1 1,0 0,0 0,0 0,0 1,6-4,16-11,1 1,1 1,0 2,1 1,1 1,1 2,0 1,26-5,33-3,0 4,62-1,512-7,-384 19,1138-6,-1192 10,438 19,-2 29,450 99,-773-87,-48-1,68 34,-329-85,1-2,0-1,0-1,24-1,130-7,-140 1,-15 0,-1-1,0-2,0-1,-1-1,0-1,0-2,-1-2,0 0,5-5,53-34,-2-4,15-16,38-26,28-9,113-79,-267 177,-1 2,-1-1,1-1,-1 0,-1 0,2-3,-8 8,1-1,-2 1,1-1,0 0,-1 0,0 0,0 0,-1 0,0 0,1-1,-2 1,1 0,0-1,-1-3,-1-7,0 1,0-1,-2 1,0-1,0 1,-2 0,-2-8,-12-21,-18-34,16 39,3-2,-4-13,-84-287,80 237,4-1,1-34,9 55,-3 1,-9-16,11 44,6 21,-12-32,15 56,0 0,0 1,-1-1,0 1,-1 0,0 0,0 1,-5-5,6 9,0 0,0 1,0 0,0 0,-1 1,1-1,-1 1,0 1,0-1,1 1,-1 0,0 0,0 0,0 1,0 0,-3 0,-41-5,-3-10,0-2,1-2,-7-6,11 4,-1 2,-2 2,-27-4,-44 0,88 18</inkml:trace>
  <inkml:trace contextRef="#ctx0" brushRef="#br0" timeOffset="58713.992">14604 10348,'3'61,"4"0,2-1,3 1,9 21,4 30,12 53,1 5,-6 7,-4 120,-12-205,-13-75</inkml:trace>
  <inkml:trace contextRef="#ctx0" brushRef="#br0" timeOffset="59754.494">14815 11046,'140'-3,"1"-5,-2-7,0-6,-1-6,5-8,98-38,-223 68</inkml:trace>
  <inkml:trace contextRef="#ctx0" brushRef="#br0" timeOffset="60729.585">15937 10623,'7'163,"7"0,19 64,-10-75,-6 0,-3 136,-17 28,3-298</inkml:trace>
  <inkml:trace contextRef="#ctx0" brushRef="#br0" timeOffset="62045.022">16784 11745,'75'-199,"-36"104,15-63,-52 153,0 0,1 0,-1 0,1 0,0 0,1 1,-1-1,1 1,0 0,0 0,1 1,-1-1,4-2,-3 3,-1 0,0 0,0-1,0 0,0 0,0 0,-1 0,0-1,0 1,0-1,0 0,-1 0,2-3,0-15,-1 1,-1-1,-1 1,-1-1,0 1,-2-2,0-16,1 267,-3-109,6 0,14 87,-9-167,2-1,2 1,14 66,-25-102,1 1,-1-1,1 0,-1 1,1-1,0 0,0 0,0 0,0 0,1 1,2 1</inkml:trace>
  <inkml:trace contextRef="#ctx0" brushRef="#br0" timeOffset="63188.924">16911 11597,'7'0,"6"-4,8-4,8-5,2-4,3 1,3 0,-1 3,-3-1,-4 3,-2 3,-4-1,-1 1,-4-1,-2 0,0-2,-3 2</inkml:trace>
  <inkml:trace contextRef="#ctx0" brushRef="#br0" timeOffset="64601.674">18308 10941,'0'636,"1"-615,1 0,1 1,1 2,1-1,-2 1,0 11,-3-32,0-1,0 1,0 0,1 0,-1 0,1-1,-1 1,1 0,0 0,0-1,1 1,-1-1,0 1,1-1,-1 0,1 1,0-1,0 0,0 0,0 0,1 0,0-1,0 1,0-1,0 0,0 0,0 0,0 0,0-1,0 1,1-1,-1 0,0 0,0 0,0 0,1-1,-1 1,0-1,1 0,10-4,0 0,0-1,-1 0,1-1,-1-1,-1 0,1-1,-2 0,1-1,1-2,33-25,-7 7,-21 15,1 1,0 0,7-2,-20 13,-1 0,1 0,0 1,0 0,0 0,0 1,0-1,0 1,0 1,1-1,-1 1,0 0,1 0,2 1,9 3</inkml:trace>
  <inkml:trace contextRef="#ctx0" brushRef="#br0" timeOffset="84349.898">11344 9713,'3'0,"1"1,0 0,0 0,-1 0,1 1,0-1,-1 1,0 0,1 0,-1 0,2 2,6 2,410 274,44 25,-119-118,-322-178,1 0,0-1,21 4,37 11,525 226,-555-222,-38-18,0-1,1-1,0 0,0-2,1 1,-16-6,0 0,0 1,1-1,-1 0,0 0,0 0,0 1,0-1,1-1,-1 1,0 0,0 0,0 0,1 0,-1-1,0 1,0-1,0 1,0-1,0 1,0-1,0 0,0 1,0-1,0 0,0 0,0-1,0 0,0 0,0 0,-1 0,1 1,0-1,-1 0,0 0,1 0,-1 0,0-1,0 1,0 0,-1-1,-1-11,0 0,-2 1,1 0,-4-7,5 14,-4-12,-1-4,0 0,-1 0,-2 1,0 0,-1 0,-1 1,-5-6,13 22,1 0,-1 0,0 1,0 0,0 0,-1 0,1 0,-1 1,1-1,-1 1,0 0,0 1,0-1,0 1,0 0,0 0,0 1,0-1,-1 1,1 0,0 1,0-1,0 1,-4 1,-11 3,0 2,0 0,0 1,1 1,-8 5,16-8,10-6,-1 1,0 0,1-1,-1 1,1 0,0 0,-1 0,1 0,0 0,0 0,-1 1,1-1,0 0,0 1,0-1,1 0,-1 1,0-1,0 1,1 0,0-1,0 0,0 0,0 0,0 0,0 0,1 0,-1 0,0 0,1 0,-1 0,1 0,-1 0,1 0,-1 0,1-1,0 1,0 0,-1 0,1-1,0 1,0 0,0 0,7 4,0 0,1-1,-1 0,1 0,8 2,153 44,-164-48,0 0,0 0,0 1,0 0,0 0,-1 0,1 1,-1-1,0 1,0 1,0-1,-1 1,0 0,1 0,-2 0,4 5,-3-1,0-1,0 1,-1 0,-1 0,1 0,-2 0,1 0,-1 0,0 1,-1-1,-1 4,1-5,0-1,-1 1,0 0,0 0,-1-1,0 1,0-1,-1 2,1-5,0-1,0 0,0 1,0-1,0 0,-1 0,0 0,1-1,-1 1,0-1,0 1,-1-1,1 0,0 0,-1 0,1-1,-4 2,-5 1,-55 22,-47 9,51-26,45-9</inkml:trace>
  <inkml:trace contextRef="#ctx0" brushRef="#br0" timeOffset="134784.887">18603 6707,'1'0</inkml:trace>
  <inkml:trace contextRef="#ctx0" brushRef="#br0" timeOffset="138575.543">17652 6580,'-2073'0,"1850"5,-217 35,358-26,0 4,-70 25,149-42,0 0,1 0,-1 0,0 0,0 0,1 1,-1-1,1 1,-1-1,1 1,0 0,0 0,0 0,0 0,0 1,0-1,0 0,1 1,-1-1,1 1,0 0,0 0,-1 3,1 1,0-1,0 1,1 0,0-1,0 1,1 0,0-1,1 5,9 66,83 616,-78-504,-8 1,-13 126,1-264,-2-1,-2 0,-2 0,-3-1,-2 0,-2-2,-3 5,15-44,2 0,-1 0,1 0,1 0,0 1,-1 8,3-16,-1 0,1 0,0 0,1 0,-1 0,0-1,1 1,-1 0,1 0,-1-1,1 1,0 0,-1-1,1 1,0 0,0-1,1 1,-1-1,0 0,0 1,1-1,-1 0,0 0,1 0,0 0,-1 0,1 0,-1 0,1 0,0-1,0 1,-1-1,1 1,0-1,0 0,0 1,-1-1,2 0,50 4,-27-3,0 1,12 4,274 61,-145-29,295 65,914 170,-821-188,306-3,-17-45,1-1,785 12,-1357-47,205-4,-431-1,0-2,44-12,-30 5,-58 13,0 0,0-1,0 1,0-1,0 0,0 0,0 0,0 0,-1-1,1 1,0-1,-1 0,1 1,-1-1,0 0,1-1,-1 1,0 0,0-1,-1 1,1-1,0 0,1-5,-1-1,0 0,-1 0,1-1,-2 1,1 0,-1 0,-1-3,-1-137,-16-223,-24-219,-163-1659,205 2246,-57-422,38 344,18 80,0-1,1 1,-1 0,0 0,-1-1,1 1,0 0,-1 0,1 0,-1 1,0-2,2 3,-1-1,0 1,1-1,-1 1,0 0,1-1,-1 1,0 0,1 0,-1-1,0 1,0 0,1 0,-1 0,0 0,0 0,1 0,-1 0,0 0,1 0,-1 0,0 1,0-1,-3 2,0 1,0-1,0 1,0 0,0 0,1 1,0-1,-1 1,1 0,-19 17,3-7,-2-2,0 0,0-1,-1-1,0-1,-1-1,-52 16,-14 0,15-5,-359 114,269-84,-1-8,-156 19,-344 11,154-39,-201 17,609-35,1 5,-31 13,-84 17,164-40,0-3,-1-1,-8-3,19-3,-10 1,0 1,-49 8,79-5</inkml:trace>
  <inkml:trace contextRef="#ctx0" brushRef="#br0" timeOffset="140019.922">16742 8443,'1'-28,"1"1,1 0,2-1,6-18,36-104,-42 135,51-144,69-137,-95 223,-23 53,0 2,1-1,2 1,-1 0,7-7,-16 25,0 0,1 1,-1-1,0 0,0 1,0-1,0 0,0 1,0-1,0 0,0 1,1-1,-1 0,0 0,0 1,0-1,1 0,-1 1,0-1,0 0,1 0,-1 0,0 1,0-1,1 0,-1 0,0 0,1 0,-1 1,0-1,1 0,-1 0,0 0,1 0,-1 0,0 0,1 0,-1 0,0 0,1 0,-1 0,1 0,-1 0,0-1,0 1,1 0,-1 0,0 0,1 0,-1-1,0 1,1 0,-1 0,0 0,0-1,1 1,-1 0,0 0,0-1,0 1,1 0,-1-1,0 1,0 0,0-1,0 1,0 0,2 33,-2-28,1 24,-2 11,2-1,2 1,2-1,1 1,3 5,2-6,-2 0,-1 1,-2-1,-3 1,0 32,-4 40,0-94</inkml:trace>
  <inkml:trace contextRef="#ctx0" brushRef="#br0" timeOffset="140873.217">16784 7977,'10'0,"12"0,12 0,11 0,2 0,0 0,-5 0,-1 0,-6 0,-3 0,-5 0,-7-4,-6 0</inkml:trace>
  <inkml:trace contextRef="#ctx0" brushRef="#br0" timeOffset="141989.876">18266 8062,'6'-121,"5"0,27-115,-33 210,-5 21,1-1,0 1,1-1,-1 1,1 0,0 0,1-1,-1 2,1-1,0 0,0 0,0 1,1 0,-1 0,1 0,0 0,1 0,-1 1,0-1,1 1,0 1,0-1,0 1,0-1,0 1,0 1,1-1,-1 1,1 0,-1 0,1 1,-1-1,1 1,-1 0,1 1,4 0,-8 0,1-1,-1 0,0 1,0 0,-1-1,1 1,0 0,0 0,0 0,0 0,-1 0,1 1,-1-1,1 0,-1 1,1-1,-1 1,0 0,1-1,-1 1,0 0,0 0,-1 0,1-1,0 1,0 0,-1 0,1 0,-1 0,0 0,0 1,0-1,0 0,0 1,0 12,-1 0,0 0,-1 0,-3 11,0 3,3-12,0 1,0 1,-2 0,0 0,0-1,-2 0,-1 1,5-15,0 1,0-1,-1 0,0 1,0-1,0-1,0 1,-1 0,1-1,-1 1,0-1,0 0,0 0,0-1,-1 1,1-1,-1 0,1 0,-1-1,0 1,0-1,0 0,0 0,0-1,-1 1,-55 0,42-2</inkml:trace>
  <inkml:trace contextRef="#ctx0" brushRef="#br0" timeOffset="143218.965">19493 8231,'-1'-91,"0"-54,15-105,-9 200,-1 10,1 1,2-1,9-29,-12 55,-2 8,-1 1,1-1,1 0,-1 0,1 1,0 0,2-5,-3 8,0 0,0 0,1 1,-1-1,0 0,1 1,-1-1,1 1,-1 0,1 0,0 0,-1 0,1 1,0-1,0 1,-1-1,1 1,0 0,1 0,1 0,0 0,0 0,0 1,0 0,0-1,0 2,0-1,-1 1,1-1,0 1,-1 1,1-1,-1 1,1-1,-1 2,3 1,0 1,-1 1,0-1,0 1,0 0,-1 1,0-1,1 3,8 19,-1-1,-1 2,-2-1,2 16,-11-42,4 13,-1 0,0 0,-1 1,-1-1,-1 1,0 10,-1-23,-1 1,1-1,-1 0,1 0,-1 0,0 0,-1 0,1 0,-1 0,0-1,1 1,-2 0,1-1,0 1,-1-1,0 0,1 0,-1 0,0 0,-1-1,1 1,0-1,-1 0,0 0,1 0,-1 0,0 0,-3 0,-23 5,-1-1,0-1,0-1,0-2,0-2,-6-1,14 1</inkml:trace>
  <inkml:trace contextRef="#ctx0" brushRef="#br0" timeOffset="184900.281">14625 4210,'5'128,"22"124,-11-124,7 127,-9 231,-15 86,2-567,-1-2,0-1,0 1,0-1,0 1,0 0,0-1,-1 1,1-1,-1 1,0-1,0 1,0-1,0 0,0 1,-1 0,1-3,1 0,-1 0,1-1,-1 1,1 0,0 0,-1 0,1-1,-1 1,1 0,0-1,-1 1,1 0,0-1,-1 1,1 0,0-1,-1 1,1-1,0 1,0-1,0 1,-1-1,1 1,0 0,0-1,0 1,0-1,0 1,0-1,0 1,0-1,-7-24,6 21,-7-25,-2-1,-1 2,-2 0,0 0,-2 1,4 9,0 1,0 1,-2 0,0 1,-1 0,0 1,-1 1,-3-2,-18-13,-26-18,61 45,1 1,0 0,0 0,-1-1,1 1,0 0,0 0,-1-1,1 1,0 0,-1 0,1 0,0 0,-1 0,1 0,0-1,-1 1,1 0,-1 0,1 0,0 0,-1 0,1 0,0 0,-1 1,1-1,0 0,-1 0,1 0,0 0,-1 0,1 0,0 1,-1-1,1 0,1 14,13 17,43 61,-30-45,3-2,1-1,34 36,-61-77,0 1,1-1,-1 0,1 0,0-1,0 1,0-1,0 0,0 0,0-1,1 0,-1 0,4 0,-3 0,0 0,0 1,0-1,0 1,0 0,0 1,-1-1,1 1,-1 0,0 1,4 1,-3 1,1 0,0 0,0-1,0 0,1-1,-1 0,1 0,2 1,-7-4,1-1,-1 1,0 0,0-1,0 0,0 1,1-1,-1-1,0 1,0 0,0-1,0 1,0-1,0 0,0 0,0 0,0-1,0 1,0-1,0 1,-1-1,1 0,-1 0,2-1,1-3,0 1,-1-1,1 0,-1 0,0 0,-1 0,0-1,0 1,0-1,-1 0,1 0,-2 0,1 0,-1 0,0-7,1-18,-1 0,-2 1,-1-7,-1-24,4 16,0 33,0-1,-1 1,0-1,-1 1,-1 0,0-1,0 1,-2 0,-1-3,-4-2</inkml:trace>
  <inkml:trace contextRef="#ctx0" brushRef="#br0" timeOffset="-208847.895">10963 4908,'6'6,"1"1,0-2,0 1,0-1,1 0,0 0,0-1,0 0,1 0,3 0,2-1,-1 0,1-1,0 0,0-1,0 0,7-2,-8 1,0-2,0 1,0-2,0 1,0-2,-1 0,0 0,1-1,-1-1,-1 0,1 0,-1-1,0-2,-3 4,-2-1,1 1,-1-2,0 1,0-1,-1 1,0-2,0 1,0 0,-1-1,0 0,-1 0,0 0,0-1,-1 1,0-1,0 1,-1-1,1-8,-2-2,1 0,0 0,-2 0,0 0,-4-17,4 31,0 0,-1 1,1-1,-1 1,0-1,0 1,0 0,-1-1,1 1,-1 1,0-1,0 0,0 1,-1-1,1 1,-1 0,0 0,0 1,0-1,0 1,-4-2,-6-1,0 0,-1 1,0 1,1 0,-1 1,0 1,0 0,0 1,-4 1,8 0,-1 0,0 1,0 0,1 0,-1 2,1-1,0 1,0 1,0 0,1 1,-9 5,12-5,0-1,1 1,0 0,0 0,0 1,1 0,0 0,0 0,0 1,1-1,1 1,-1 0,1 0,0 0,1 1,0-1,-2 17,2 0,0 1,1-1,3 20,-1-13,-1-14</inkml:trace>
  <inkml:trace contextRef="#ctx0" brushRef="#br0" timeOffset="-207295.418">11810 4781,'0'138,"7"-153,2-17,12-48,5-8,-9 36,-2-1,-3 0,5-51,-11 64,1 0,2 1,2 0,1 1,2 0,2 1,7-11,-17 39,0 0,1 0,0 0,1 1,0 0,0 0,0 1,1 0,0 0,1 1,-1 1,1-1,0 1,1 1,-1 0,1 1,0 0,0 0,0 1,10 0,-15 2,0 1,-1 0,1 0,0 1,-1-1,1 1,-1 1,0-1,0 1,1 0,-2 0,1 0,1 2,-2-2,-1-1,1 1,-1 0,0 0,0 0,-1 0,1 1,-1-1,1 1,-1-1,0 1,0 0,-1 0,1 0,-1 0,0 0,0 0,0 2,-1-5,0 0,-1 1,1-1,0 0,-1 1,0-1,1 0,-1 1,1-1,-1 0,0 0,0 0,0 0,0 0,0 0,0 0,0 0,0 0,0 0,0 0,0-1,-1 1,1 0,0-1,-1 1,1-1,0 0,-1 1,1-1,0 0,-1 0,1 0,-1 0,-19 3</inkml:trace>
  <inkml:trace contextRef="#ctx0" brushRef="#br0" timeOffset="-211433.94">10222 4569,'75'1,"-10"0,30-4,30-17,-107 19</inkml:trace>
  <inkml:trace contextRef="#ctx0" brushRef="#br0" timeOffset="-210461.246">10582 4421,'0'485,"0"-463</inkml:trace>
  <inkml:trace contextRef="#ctx0" brushRef="#br0" timeOffset="167491.432">1988 9628,'220'-5,"0"-10,36-14,-202 24,-38 5,0-2,1 1,-1-2,0 0,-1-2,5-1,-18 6,-1-1,1 1,-1-1,1 0,-1 0,0 0,1 0,-1 0,0 0,0 0,1 0,-1 0,0-1,0 1,-1 0,0 1,1-1,-1 0,0 1,0-1,0 0,0 1,1-1,-1 0,0 1,0-1,0 0,0 1,-1-1,1 0,0 1,0-1,0 1,0-1,-1 0,1 1,0-1,-1 0,0-1,-1 0,0 0,1 1,-1-1,0 0,0 1,0-1,-1 1,1 0,0-1,0 1,-1 0,1 0,-1 1,0-1,-41-11,0 1,-1 3,0 2,-1 1,-32 2,71 3,-1 0,1 1,0 0,-1 0,1 0,0 1,0 0,-1 0,5 0,0-1,1 1,0-1,-1 1,1 0,0 0,0 0,0 0,0 0,0 0,0 1,1-1,-1 0,1 1,0 0,0-1,0 1,0 0,0-1,0 1,1 0,-1 1,-1 16,1 0,0 0,2 1,0-1,2 0,0 0,2 3,5 45,4 28,5-1,4 0,28 72,-42-135,-1 0,-1 0,-2 0,0 15,1 128,-3-26,-3-147,1 1,-1-1,0 0,1 0,-1 1,1-1,0 0,0 0,0 0,0 0,0 0,0 0,1 0,-1 0,1 0,-1 0,1-1,0 1,-1-1,1 1,0-1,0 0,0 1,0-1,0 0,0 0,1-1,-1 1,0 0,0-1,1 1,1-1,9 1,1 0,0 0,0-2,0 0,6-1,14-1,131 2,29-1,-183 1,0 0,0-1,0 0,-1-1,1 0,-1-1,0 0,0-1,0 0,0 0,0-2,17-12,-1-2,23-22,-37 32,-2 0,-4 1</inkml:trace>
  <inkml:trace contextRef="#ctx0" brushRef="#br0" timeOffset="172983.438">3258 11935,'0'1743,"-1"-1739,1-1,0 0,1 0,-1 0,0 0,1 0,0 0,0 0,0 0,0 0,1 1,-1-3,-1 0,1 0,0 0,0-1,0 1,0 0,0-1,0 1,0-1,0 1,0-1,0 0,0 1,1-1,-1 0,0 0,0 0,0 0,0 0,0 0,1 0,-1 0,0 0,0 0,0 0,0-1,0 1,0-1,0 1,1-1,-1 1,0-1,0 0,13-6,-1-1,1 0,-1-1,-1 0,9-8,29-22,-24 22,1 2,1 1,0 2,7-2,121-37,-62 23,-75 21</inkml:trace>
  <inkml:trace contextRef="#ctx0" brushRef="#br0" timeOffset="213405.775">8190 5353,'0'-4,"0"-8,0-9,0-5,0-5,0-1,0-6,3-7,6-7,0 2,3 2,-1 2,-2 6,1 5,-2 9</inkml:trace>
  <inkml:trace contextRef="#ctx0" brushRef="#br0" timeOffset="-214725.477">8317 4802,'1'45,"7"32,1 19,-9-18,-1-48,1 0,2 0,1 0,4-41,2-12,6-29,15-51,10-10,-26 78,1 2,2 0,1 1,1 1,7-6,-26 37,44-59,2 2,36-33,-80 87,0 1,0 0,0 1,0-1,1 0,-1 1,0-1,1 1,-1 0,1-1,0 1,-1 0,1 1,0-1,0 0,-1 1,1 0,0 0,0 0,0 0,-1 0,1 0,0 1,2-1,-3 2,1-1,-1 1,1-1,-1 1,0-1,0 1,0 0,0 0,0 0,0 1,0-1,-1 0,1 1,-1-1,1 1,-1-1,0 1,0 0,0-1,-1 1,1 0,-1 0,1 0,-1 0,3 32,-1 0,-2 1,-3 18,0 23,4-35,-3 54,2-87,-2 1,1-1,-1 0,-1 0,0 0,0-1,-1 1,0-1,0 1,3-7,0-1,0 1,0-1,0 0,0 1,0-1,-1 0,1 1,0-1,-1 0,1 0,-1 0,1 0,-1-1,1 1,-1 0,0-1,1 1,-1-1,0 1,1-1,-1 0,0 1,-8-3</inkml:trace>
  <inkml:trace contextRef="#ctx0" brushRef="#br0" timeOffset="196676.913">2475 3236,'1'-18,"1"1,1-1,1 1,0 0,1 0,8-34,83-486,-92 509,1 2,2-1,0 1,2 0,10-20,-15 37,1 1,0-1,1 1,-1 0,2 0,-1 1,1 0,3-2,-6 5,1 1,0-1,0 1,0 0,0 1,0-1,0 1,1 0,-1 1,1-1,0 1,-1 0,1 1,4-1,-6 1,0 0,0 0,0 0,0 1,1-1,-1 1,0 0,0 0,0 1,-1-1,1 1,0 0,0 0,-1 0,1 0,-1 1,2 1,-1 0,-1 0,1 0,-1 1,0-1,-1 1,1 0,-1 0,0 0,0 0,0 0,-1 0,1 2,1 16,0 1,-2-1,0 1,-2-1,-2 17,2-26,-3 18,-1-3</inkml:trace>
  <inkml:trace contextRef="#ctx0" brushRef="#br0" timeOffset="197621.686">2602 2749,'3'0,"2"3,7 2,5 3,3 1,-2 2,0-1,-3 2,-5-2</inkml:trace>
  <inkml:trace contextRef="#ctx0" brushRef="#br0" timeOffset="194626.808">2094 2474,'2'195,"-5"208,-2-322,-4-1,-12 43,10-78,6-26,1 1,0 1,0 10,3-13</inkml:trace>
  <inkml:trace contextRef="#ctx0" brushRef="#br0" timeOffset="195482.487">2073 2326</inkml:trace>
  <inkml:trace contextRef="#ctx0" brushRef="#br0" timeOffset="205886.315">7217 2114,'32'14,"32"10,19 8,-43-14,-1 2,-1 2,-1 1,0 2,-2 1,-1 2,-2 2,0 1,-20-17,-1 1,0 0,-1 1,-1 0,0 0,-2 1,0 0,0 1,-2 0,0-1,-1 2,-1 1,4 37,-3 0,-3 0,-2 15,0-4,0-36,-1-1,-2 1,-1 0,-1-1,-2 0,-1 0,3-12,-1-1,-1 0,0 0,-1-1,-1 0,-1 0,0-1,-2-1,1 0,-7 5,11-14,0 1,0-1,-1-1,-5 3,-19 12,19-9</inkml:trace>
  <inkml:trace contextRef="#ctx0" brushRef="#br0" timeOffset="208901.503">5269 5543,'3'3,"0"0,1 0,0 0,0 0,0-1,0 1,0-1,0 0,1 0,-1-1,1 1,-1-1,1 0,-1 0,1-1,0 1,-1-1,1 0,0-1,0 1,-1-1,1 1,0-2,-1 1,1 0,-1-1,0 0,1 0,-1 0,0 0,0-1,0 0,-1 1,1-2,-1 1,1 0,-1-1,0 1,1-2,18-27,-2-2,-1 0,-1-1,-2 0,11-38,-22 51,-1 0,-2-1,0 1,-1-1,-2 1,0-1,-2-9,-1 14,-1 4</inkml:trace>
  <inkml:trace contextRef="#ctx0" brushRef="#br0" timeOffset="209817.683">5883 5247,'-1'1,"1"1,0-1,1 0,-1 1,0-1,0 0,1 1,-1-1,0 0,1 0,-1 1,1-1,0 0,-1 0,1 0,0 0,0 0,0 0,0 0,0 0,0 0,1 1,-2-2,1 0,0 0,0 0,-1 0,1 0,0 0,0 0,-1 0,1 0,0 0,0 0,-1 0,1 0,0-1,0 1,-1 0,1 0,0-1,-1 1,1-1,-1 1,1 0,0-1,-1 1,1-1,-1 0,1 1,-1-1,1 1,-1-1,0 0,1 1,-1-1,0 0,1 1,-1-1,0 0,0 0,0 1,0-1,14-39,-2 0,-2 0,-2-1,0-6,-3 10,2 1,1-1,2 2,2-1,10-20,6 0,3 2,21-27,-32 53,1 1,1 1,1 1,2 1,12-9,-22 22</inkml:trace>
  <inkml:trace contextRef="#ctx0" brushRef="#br0" timeOffset="206785.718">2835 5670,'7'0,"20"0,31-4,38-8,50-9,53-12,33-11,6-6,-23 3,-35 5,-35 10,-37 7,-32 8,-23 6,-15 2,-12 2,-6 3,-7 1</inkml:trace>
  <inkml:trace contextRef="#ctx0" brushRef="#br0" timeOffset="207779.025">3957 5607,'0'3,"0"6,0 4,0 7,0 4,0 1,0 4,0 1,0 1,0 1,0-3,0-2,-4-2,-1-6</inkml:trace>
  <inkml:trace contextRef="#ctx0" brushRef="#br0" timeOffset="212052.485">7111 5014,'1'95,"1"-10,-6 31,4-115,0 0,0 1,0-1,0 0,0 1,0-1,0 0,0 0,-1 1,1-1,-1 0,1 0,-1 1,1-1,-1 0,0 0,1 0,-1 0,0 0,0 0,0 0,0 0,0 0,0 0,0 0,0-1,0 1,0 0,0-1,-1 1,1-2,0 1,-1-1,1 1,0-1,0 1,0-1,0 0,0 0,0 0,0 0,0 1,0-1,0 0,0-1,1 1,-1 0,0 0,1 0,-1 0,1-1,-1 1,1 0,0 0,-1-1,1 1,0 0,0 0,0-1,0 1,0-1,-4-37,1-1,2 1,2-1,1 1,2 0,2 0,2 0,9-28,-4 31,2 1,1 1,1 0,2 2,2 0,0 1,2 1,2 1,0 1,14-10,-32 32,0 1,0 0,1 0,-1 0,1 1,0 0,1 1,-1 0,0 0,1 1,5-1,-11 2,1 1,-1-1,0 1,1 0,-1 0,0 0,0 0,1 1,-1 0,0-1,0 1,1 0,-1 1,0-1,0 0,0 1,0 0,-1-1,1 1,0 0,-1 1,0-1,1 0,-1 1,0-1,0 1,0 0,0 0,-1 0,1 0,-1 0,1 0,6 23,-1 1,-1-1,-1 1,1 15,1 5,25 196,-28-193,-1 0,-3 0,-4 19,4-65,-1 0,0-1,0 1,0 0,0-1,0 1,-1 0,0-1,0 1,-7 9</inkml:trace>
  <inkml:trace contextRef="#ctx0" brushRef="#br0" timeOffset="203689.602">6201 2813,'10'0,"19"-4,11-4,10-2,3-2,-4 1,-9-1,-9 1,-6 2,-4 0,-1-2,-4 0</inkml:trace>
  <inkml:trace contextRef="#ctx0" brushRef="#br0" timeOffset="204792.278">6349 2537,'-1'52,"0"-7,2-1,2 0,3 10,2 10,-1 40,4 31,-6-70,-2 1,-4 9,2 66,7-91,-4-31</inkml:trace>
  <inkml:trace contextRef="#ctx0" brushRef="#br0" timeOffset="198676.682">3449 2601,'-1'9,"-1"1,1-1,-2 0,1 0,-1 0,-3 6,-8 32,6 18,3 0,2 0,6 52,-1-13,1-38,3 1,2-1,13 44,-17-95,1 0,1 0,0 0,1-1,1 0,0-1,4 5,10 18,-21-34,0 0,0 1,0-1,1 0,-1 0,1 0,-1 0,1 0,0 0,0-1,0 1,0-1,0 1,0-1,0 0,1 1,-1-1,1 0,7-1</inkml:trace>
  <inkml:trace contextRef="#ctx0" brushRef="#br0" timeOffset="199679.071">3915 2897,'0'404,"-1"-392,-1 1,0-1,-1 0,-1 4,2-9,0 1,0-1,0 1,1 0,0 0,1 0,0 0,0 0,0 0,1-1,1 4,2-2</inkml:trace>
  <inkml:trace contextRef="#ctx0" brushRef="#br0" timeOffset="200661.881">3851 3215,'44'-2,"39"-7,34-2,212 12,-310-1</inkml:trace>
  <inkml:trace contextRef="#ctx0" brushRef="#br0" timeOffset="201596.027">4507 2897,'0'7,"1"0,0 0,0 0,1-1,0 1,1 1,4 15,17 68,25 112,-42-162,-1 1,-3 0,-1 0,-2 1,-3 144,3-169</inkml:trace>
  <inkml:trace contextRef="#ctx0" brushRef="#br0" timeOffset="202829.308">4994 3321,'3'1,"0"0,0 0,0 0,0 1,0-1,0 1,0 0,0 0,0 0,-1 0,1 0,-1 0,0 1,2 2,24 18,-20-20,0 0,1 0,-1-1,0 0,1-1,-1 0,9 0,64-3,-35 0,-24 0,0-1,0-1,-1 0,0-2,0 0,0-2,10-5,7-1,-33 12,-1-1,1 0,0 0,-1 0,0 0,1 0,-1-1,-1 0,1 0,0 0,-1 0,0-1,0 1,0-1,-1 0,1 1,-1-1,0 0,-1-1,1 1,-1 0,0-4,3-14,-1-2,-1 1,-2 0,0-10,0 28,0 1,0 1,0-1,-1 0,1 1,-1-1,0 1,0-1,-1 1,1 0,-1 0,0-1,0 1,0 0,-1 0,1 1,-1-1,0 0,0 1,0 0,-1 0,1 0,-1 0,0 0,1 1,-1-1,0 1,-1 0,1 1,0-1,0 1,-1-1,1 1,-1 1,1-1,-1 0,0 1,1 0,-1 0,1 1,-1-1,-21 2,1 2,0 0,0 1,0 2,-5 2,-120 49,120-46,-2 3,0 1,1 2,1 1,1 1,1 2,-10 10,36-30,-1 1,1-1,0 1,0-1,1 1,-1-1,0 1,1 0,0 0,-1 0,1 0,0 0,1 1,-3 10</inkml:trace>
  <inkml:trace contextRef="#ctx0" brushRef="#br0" timeOffset="-201968.152">4994 1754,'-27'1,"1"1,0 2,1 0,-1 2,1 0,0 2,0 1,1 1,0 1,1 1,0 1,-16 13,27-15,1 0,0 1,1 0,0 1,1 0,0 0,1 1,1 0,0 0,-4 13,-17 32,3-4,3 2,2 0,3 1,-6 35,8-32,7-29,2 0,1 1,1-1,2 1,1 0,2 0,1-1,1 1,2-1,1 1,2-2,1 1,8 17,27 57,-4-9,18 27,-42-93,2-2,1 0,1 0,1-2,24 23,-33-39,0-1,0 0,1-1,0-1,1 0,0 0,0-2,0 0,1 0,0-2,0 1,0-2,13 2,24 0,0-2,1-3,25-3,20 0,-19 3,-21 2,0-3,0-2,0-3,-1-2,7-5,82-22,87-25,-159 36,-1-3,-1-3,43-25,-15 5,-61 33,-1-2,0-2,32-25,-60 38,0 0,0 0,-1-1,0-1,-1 0,0 0,0 0,-1-1,0 0,-1-1,-1 0,0 1,0-2,-1 1,0-3,4-19,-2 0,-1-1,-2 0,-1 0,-3-22,0 37,-1 0,-1 0,-1 0,-1 1,0 0,-2 0,0 0,-1 0,-1 1,-6-10,-29-40,-2 3,-9-6,33 45,-1 2,0 0,-2 2,-1 0,-1 2,-13-7,-23-8,-1 2,-1 3,-5 1,-206-66,219 76,-90-31,0 0,-1 5,-110-16,223 55,-1-3,2 0,0-3,0 0,1-3,-12-6,33 14</inkml:trace>
  <inkml:trace contextRef="#ctx0" brushRef="#br0" timeOffset="-201395.825">4825 1606</inkml:trace>
  <inkml:trace contextRef="#ctx0" brushRef="#br0" timeOffset="-198351.843">4126 1902,'-127'-57,"-176"-89,-168-97,-585-343,-142-76,1037 579,-23-1,163 74,-1 2,-1 1,1 0,-5 1,19 5,0 0,0 0,0 1,0 0,0 1,0-1,1 2,-1-1,0 1,0 0,1 1,-1 0,0 0,-76 27,70-26,0 0,0 1,0 0,0 2,1-1,0 1,0 1,1 0,0 1,-6 6,2 2,2 0,0 1,1 1,1 0,1 0,0 1,1 1,2 0,0 0,1 0,-1 12,-4 21,3 1,2 0,3 0,2 10,3 52,14 104,30 116,-31-243,36 244,77 685,-119-767,-13 63,3-231,-12 322,-3 16,-32 1350,48-1723,7 222,-1-226,1-1,3 1,1-1,10 22,128 438,87 660,-225-1110,17 58,-24-93,-3-23,-1-1,1 1,0 0,0-1,0 1,0 0,-1-1,1 1,0 0,0-1,0 1,0 0,0-1,0 1,0 0,0-1,0 1,0-1,0 1,0 0,0-1,0 1,0 0,0-1,0 1,1 0,-1-1,0 1,0 0,0-1,1 1,-1 0,0-1,0 1,1 0,-1 0,0-1,1 1,-1 0,0 0,0 0,1 0,-1-1,0 1,1 0,-1 0,1 0,-1 0,0 0,1 0,-1 0,1 0,21-9,10 2,-1 1,1 2,0 1,0 2,133 2,-88 1,-65-2,0 0,0 0,0-2,0 1,0-2,-1 1,1-2,-9 3,0 0,-1 0,1 0,0 0,-1 0,0-1,1 1,-1-1,0 0,0 0,0 0,0 0,0 0,0 0,0 0,-1 0,1-1,-1 1,0-1,0 1,0-1,0 0,0 1,0-1,-1 0,1 0,-1 1,0-1,0 0,0 0,0 0,0-1,-2-7,-1 0,0 0,0 1,-1-1,0 1,-1 0,0 0,0 0,-4-4,-6-7,0 1,-1 1,-13-12,26 28,1 1,-1-1,0 1,0 0,0 0,0 0,0 0,-1 0,1 1,0 0,-1-1,1 1,-1 1,0-1,1 0,-1 1,0 0,1 0,-1 0,0 0,1 0,-1 1,0 0,1-1,-1 2,-1-1,0 1,0 1,0-1,0 1,1 0,-1 0,1 1,0 0,-1-1,2 1,-1 0,0 1,1-1,0 1,0-1,0 1,0 0,0 2,2-5,1 0,-1 0,0-1,1 1,-1 0,1 1,-1-1,1 0,0 0,0 0,0 0,0 0,0 0,1 0,-1 0,0 0,1 0,0 0,-1 0,1 0,0 0,0 0,0-1,0 1,1 0,-1-1,0 1,1-1,-1 1,1-1,-1 1,1-1,0 0,-1 0,1 0,0 0,10 5,0-1,0 0,1-1,-1 0,10 1,12 5,-13-2,0 1,-1 1,0 1,0 0,-1 2,-1 0,0 1,-1 1,0 1,-1 0,-1 1,-12-13,0-1,-1 1,1 0,-1-1,0 1,-1 0,1 0,-1 0,1 1,-1-1,0 0,-1 0,1 1,-1-1,0 0,0 1,0-1,0 0,-1 1,0-1,0 0,0 0,-1 2,-1 2,-1-1,-1-1,1 1,-1-1,0 1,0-1,-1-1,0 1,0-1,0 0,0 0,-4 1,-9 5,0-1,-1-1,0-1,0 0,-2-1,-64 26,63-21</inkml:trace>
  <inkml:trace contextRef="#ctx0" brushRef="#br0" timeOffset="-195157.362">6666 5522,'172'362,"-16"8,-16 6,-17 5,40 243,-121-407,-9 1,-6 51,-9 84,-16 3,-3-159,-8 376,-27-4,-57 43,60-422,-123 600,115-640,41-148,0-1,0 1,0 0,0 0,-1-1,1 1,-1 0,1-1,-1 1,0-1,0 1,0-1,0 1,0-1,0 1,0-1,0 0,0 0,-1 1,1-1,0 0,-1 0,1 0,-1-1,1 1,-1 0,0 0,1-1,-1 1,0-1,1 0,-1 1,0-1,1 0,-1 0,0 0,0 0,1 0,-1-1,0 1,1 0,-1-1,0 1,-3-2,0-1,0 1,0-1,0 1,0-1,1-1,-1 1,1-1,0 0,0 0,1 0,-1 0,1-1,-21-33,-15-32,5 7,30 54,0 0,1 1,0-2,0 1,-1-8,3 10,0 1,0 0,-1 0,0-1,0 1,-1 0,0 1,0-1,0 0,-1 1,1 0,-4-3,7 7,0 1,-1-1,1 1,0-1,-1 1,1-1,0 1,-1 0,1-1,-1 1,1 0,0-1,-1 1,1 0,-1-1,1 1,-1 0,1 0,-1 0,1 0,-1-1,0 1,1 0,-1 0,1 0,-1 0,1 0,-1 0,1 0,-1 1,1-1,-1 0,1 0,-1 0,0 0,1 1,0-1,-1 0,1 0,-1 1,1-1,-1 0,1 1,0-1,-1 1,1-1,-1 1,1-1,0 0,0 1,-1-1,1 1,0-1,0 1,0-1,0 1,-1 0,1-1,0 1,0-1,0 1,-1 3,1 0,-1-1,1 1,0 0,0 0,0 0,0 0,1 0,3 14,1-1,1 0,0 0,2 0,0-1,1 1,20 30,13 14,-18-26,4 10,-19-29,1-1,0 0,1-1,7 8,-14-18,0-1,0 1,0-1,1 1,-1-1,1-1,0 1,0-1,0 1,0-1,1-1,-1 1,0-1,1 0,-1 0,5 0,-3-1,2 1,-1-1,1 0,0 0,0-1,-1 0,2-1,-8 1,0 1,0-1,0 0,0 0,0 0,0 0,0 0,-1 0,1 0,0-1,-1 1,1 0,-1-1,1 0,-1 1,1-1,-1 0,0 0,0 0,0 0,0 0,-1 0,1 0,0 0,-1 0,1-2,0-33,-2 31,1 1,0 0,0 0,0 0,1 0,0 0,1-3,-2 6,1 1,0-1,0 0,0 1,0-1,0 1,0 0,0-1,1 1,-1 0,0 0,1 0,-1-1,1 2,-1-1,1 0,0 0,-1 0,1 1,0-1,-1 1,1-1,0 1,1 0,36-4,-33 4,-1 0,0 0,0 0,0-1,0 0,0 0,0 0,0-1,0 0,0 0,0 0,-1 0,1-1,2-2,34-30,20-24,-27 25,-16 10,-12 11</inkml:trace>
  <inkml:trace contextRef="#ctx0" brushRef="#br0" timeOffset="-164786.465">23240 11808,'-469'0,"466"0,-1-1,0 1,0-1,1 1,-1-1,0-1,1 1,-1 0,1-1,-1 1,1-1,0 0,-1-1,3 3,1-1,-1 1,0-1,1 0,-1 1,1-1,-1 0,1 1,-1-1,1 0,-1 0,1 0,0 1,-1-1,1 0,0 0,0 0,0 0,0 1,0-1,0 0,0-1,0 1,1-1,-1 1,1-1,0 1,-1 0,1-1,0 1,0 0,0 0,0 0,0 0,0 0,0 0,1 0,-1 0,0 0,1 0,-1 0,83-43,4-3,-85 45,0 0,1 0,-1 0,1 0,-1 1,1 0,0 0,0 0,-1 0,1 0,0 1,4 0,-7 0,0 0,1 0,-1 1,1-1,-1 0,0 1,1-1,-1 1,0 0,1-1,-1 1,0 0,0 0,0 0,0 0,1 0,-1 0,-1 0,1 0,0 0,0 0,0 1,-1-1,1 0,0 1,-1-1,1 0,-1 1,0-1,0 1,1-1,-1 1,0-1,0 2,0-1,0 1,-1 0,1-1,0 1,-1-1,0 1,1-1,-1 1,0-1,0 0,-1 1,1-1,0 0,-1 0,0 0,1 0,-1 0,0 0,0 0,-1 1,-9 6,1-1,-1 0,-7 3,-7 6,26-17,-16 11,0 1,1 0,0 2,1-1,-6 9,-5 1,21-20,-1 1,1-1,0 1,1 0,-1 0,1 0,-2 2,5-5,-1 1,1-1,-1 0,1 1,-1-1,1 0,0 1,0-1,0 1,-1-1,1 1,1-1,-1 0,0 1,0-1,0 1,1-1,-1 0,1 1,-1-1,1 0,0 1,-1-1,1 0,0 0,0 1,0-1,0 0,0 0,9 8,1 0,0-1,0 0,1-1,0-1,0 0,1 0,0-1,-1 0,2-1,4 0,-2 0</inkml:trace>
  <inkml:trace contextRef="#ctx0" brushRef="#br0" timeOffset="-157882.6">25843 16740,'-106'-367,"9"23,-45-173,-172-596,158 633,-75-126,96 294,-41-48,162 338,11 18,0 0,1 0,-1 0,1 0,0 0,0-1,0-3,-25-84,-32-74,42 120,-16-30,-4 1,-3 2,-15-17,-24-45,-93-204,0-41,-26-57,183 405,-2 1,0 1,-18-21,27 40,-1 1,0 0,0 1,-1 0,0 0,-1 1,0 1,0-1,-1 2,0 0,-5-2,-23-6,-1 2,0 1,-31-2,-24-7,75 14,1-1,0-1,1-1,-5-3,3 2,-1 0,-1 1,-7-2,-73-13,-45-3,40 8,-34-13,-140-52,48 14,-45 0,-746-81,583 96,-123-14,321 49,-76 10,-26 2,247 1,0-6,-44-12,90 14,-195-43,-240-19,275 58,0 9,-1 9,1 10,-178 36,184-5,117-22,-1-4,-47 2,-81-10,-34-11,-132 5,-392 9,765-14,-1 0,1-1,0 0,-1-1,1 0,0-1,1-1,-1 1,1-2,0 0,-6-4,-19-14,1-2,-22-22,18 16,-21-21,37 32,-1 0,-1 1,-1 2,0 1,-17-8,2 7,-1 2,0 2,-1 1,0 3,-1 1,0 3,-1 1,0 2,-22 3,-402 2,-116-1,293-12,0-12,258 20,1-2,-1-2,-12-4,45 10,-1 0,1 1,0-1,0 1,-1 0,1-1,0 1,0 0,-1 0,1 0,0 0,-1 0,1 0,0 0,-1 0,1 1,0-1,0 0,-1 1,1-1,0 1,0-1,0 1,0 0,-1 0,1-1,0 1,0 0,-3 6,0 0,0 0,1 1,0-1,0 1,1 2,1-10,-63 195,-92 290,-89 276,232-721,-482 1535,40 31,328-1074,42-92,-25 397,-1-4,-112 179,179-833,-4 43,40-172,3 1,1-1,3 23,3 149,2 64,-4-273,1 0,0 0,1 0,1 0,0 0,0-1,1 1,1-1,4 9,-9-21,1 0,-1 0,0 1,0-1,1 0,-1 0,0 1,1-1,-1 0,0 0,1 0,-1 1,0-1,1 0,-1 0,0 0,1 0,-1 0,0 0,1 0,-1 0,1 0,-1 0,0 0,1 0,-1 0,0 0,1 0,-1 0,0-1,1 1,-1 0,0 0,1 0,-1 0,0-1,1 1,-1 0,0 0,0-1,1 1,-1 0,0-1,0 1,1 0,-1-1,0 1,0 0,0-1,0 1,0 0,0-1,1 1,11-24,-11 21,19-43,-2-2,-2 0,-2-1,2-21,-13 50</inkml:trace>
  <inkml:trace contextRef="#ctx0" brushRef="#br0" timeOffset="-155156.108">24933 6601,'-1152'0,"1083"4,0 3,1 3,0 3,-49 17,98-25,-49 9,40-9,-1 1,-26 11,53-16,-1 0,1 0,0-1,-1 1,1-1,-1 1,1-1,0 0,-1 0,1 0,-1 0,1 0,-2-1,3 1,1 0,0-1,-1 1,1 0,0 0,0 0,-1-1,1 1,0 0,0 0,-1 0,1-1,0 1,0 0,0-1,0 1,-1 0,1 0,0-1,0 1,0 0,0-1,0 1,0 0,0-1,0 1,0 0,0-1,0 1,0 0,0-1,0 1,0 0,12-19,-6 13,0 1,0-1,0 2,1-1,0 1,0 0,0 0,0 1,2-1,74-21,-4 0,-22 3,-2-2,0-3,-2-3,28-21,-34 12,-45 37,0 0,0 0,-1 0,1 0,0 0,-1 0,1-1,-1 1,0 0,0-1,0 1,0-1,0 0,-1 1,1-1,-1 0,1 1,-1-1,0 0,0-2,-1 4,1 0,-1-1,0 1,0 0,0-1,1 1,-1 0,0 0,0 0,-1 0,1 0,0 0,0 0,0 0,-1 0,1 1,0-1,-1 0,1 1,-1-1,1 1,-1 0,1-1,-1 1,1 0,-1 0,1 0,-1 0,1 0,-1 0,0 1,-53 8,49-8,-27 10,1 0,0 3,1 0,-15 11,-17 7,52-27,-31 15,0 2,2 1,-2 4,6-2,19-14,0 0,1 1,1 1,0 1,1 0,0 0,-5 9,15-17,0-1,1 1,-1 0,2 0,-1 0,0 0,1 0,0 1,1-1,0 1,0-1,0 1,1-4,0 1,0-1,0 0,1 0,-1 0,1 1,0-1,0 0,0 0,1 0,-1 0,1 0,-1-1,1 1,0 0,0-1,0 1,1-1,-1 0,0 0,1 0,0 0,-1 0,1 0,2 0,68 32,-59-29,0 0,-1 2,0-1,0 1,-1 1,1 1,-2-1,8 8,9 13,-20-18,2-1,-1 0,1 0,1-1,0-1,0 1,0-2,1 0,0 0,1-1,1 0,4-1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45:58.8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1757 0,'-33'10,"1"2,0 1,1 2,-9 6,-3 0,-303 154,-620 293,942-457,0 0,0 1,2 1,-1 1,2 2,13-10,1 0,0 1,1 0,-1 0,1 1,1-1,-1 1,2 1,-1-1,1 1,0-1,1 1,0 0,-2 10,-2 18,3 0,0 1,3 0,1-1,2 1,4 16,-6-49,0 0,1-1,0 1,0 0,1-1,-1 1,1 0,0-1,0 0,0 0,1 1,0-1,0-1,0 1,0 0,0-1,1 1,-1-1,1 0,0 0,0-1,2 2,4 0,-1-1,1 1,0-2,0 1,0-2,0 1,0-1,1-1,-1 0,0 0,99 0,158-4,-171-3,-1-5,0-4,83-25,-132 28</inkml:trace>
  <inkml:trace contextRef="#ctx0" brushRef="#br0" timeOffset="341.251">1108 1215,'0'0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8:12.6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2248 1,'-20'12,"1"0,0 2,1 0,-13 14,5-5,-36 34,2 3,4 2,1 2,-38 63,-6 26,-56 122,55-74,-22 82,-66 215,160-421,5-14,2 0,4 1,2 2,3-1,2 8,8-46,0-1,2 0,1 1,2-1,0 0,2 0,0 0,2-1,1 0,1 0,1 0,1-1,1-1,6 8,0-6,0-1,2-1,0-1,2-1,0 0,1-2,1-1,14 8,11 4,0-3,1-2,2-3,9 2,-39-17,1-1,0 0,1-2,-1-1,24 0,17-2,37-5,-86 2,0 0,0-2,0 1,0-2,-1 0,0-1,0 0,0-1,-1 0,0-1,0-1,7-7,16-14,-2-2,-2-1,15-21,-24 26,-2-1,-1-2,-1 0,-2 0,10-25,16-52,-1-14,-23 68,5-18,-3 0,-3-2,-3 0,4-67,-16 101,-2 0,-2 0,-1 0,-2 0,-2 0,-2 1,-1 0,-2 0,-2 1,-2-2,-18-33,-4 0,-2 3,-24-30,-33-48,41 59,-4 3,-63-69,65 93,-2 2,-3 3,-3 3,-2 3,-26-13,16 9,62 47</inkml:trace>
  <inkml:trace contextRef="#ctx0" brushRef="#br0" timeOffset="16999.87">5389 3049,'-132'6,"1"5,-24 10,-5 0,-1263 108,1090-99,212-14,-88 24,62 0,-61 28,-139 65,-91 31,231-97,-2-9,-75 5,188-47,0-4,-1-4,1-4,-2-4,2-5,-45-10,123 13,0-1,0-1,0-1,1-1,-8-3,21 7,1 0,-1 0,0 0,1 0,-1-1,1 0,0 1,0-1,0 0,0-1,1 1,-1-1,1 1,1 1,0-1,0 1,0-1,1 1,-1-1,0 0,1 1,0-1,0 0,0 0,0 1,0-1,0 0,1 1,-1-1,1 0,0 1,0-1,0 0,1-1,0 0,0 0,1 0,0 0,-1 1,1-1,0 1,1 0,-1 0,1 0,-1 0,1 1,0-1,0 1,0 0,0 0,0 0,2 0,14-5,1 1,0 1,8-1,-8 2,62-11,-1 3,80 1,167 9,-183 4,160-1,-238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1:51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702 0,'-9'2,"1"0,0 0,0 0,0 1,1 1,-1-1,1 1,-1 0,1 1,0 0,-1 2,-22 12,-21 12,2 2,1 1,2 4,1 1,-35 40,47-42,1 1,3 2,1 0,2 2,1 1,3 1,-4 15,18-37,1 2,0-1,2 1,1-1,1 1,1 8,0 45,4 25,1-26,-3-55,1-1,1 0,1 0,3 8,-5-22,1 0,0-1,0 1,1 0,0-1,0 1,3 4,-4-8,0 0,0 0,0 0,0 0,0 0,0-1,0 1,0 0,1-1,-1 0,1 1,-1-1,1 0,0-1,-1 1,1 0,0-1,2 1,-1-1,1 0,0-1,-1 1,1-1,-1 0,1 0,-1 0,1-1,2-1,49-24,-15 6,-16 12,1 1,0 1,1 1,-1 1,1 2,11 0,51 0,25 5,-31 0,160-1,-198-1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8:52.4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2121 180,'-427'-24,"150"3,-244-27,98 6,276 40,3 0,119-1,0-2,0 0,-13-6,-7-1,22 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8:54.5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1440 0,'-74'3,"0"2,-8 6,-36 3,-292 15,-255-21,649-10,16 2,0-1,0 1,0 0,0 0,0 0,0 0,0 0,0 0,-1 0,1-1,0 1,0 0,0 0,0 0,0 0,0 0,0-1,0 1,0 0,0 0,0 0,0 0,0 0,0-1,0 1,0 0,0 0,0 0,1 0,-1 0,0-1,0 1,0 0,0 0,0 0,0 0,0 0,0 0,0 0,1 0,-1-1,0 1,0 0,0 0,0 0,0 0,3-1,-1-1,0 1,1 0,-1 0,1 0,0 0,-1 0,1 1,1-1,124-14,1 5,67 7,-130 2,-9 0,18 4,-73-3,1 0,-1 1,0-1,0 1,0-1,0 1,1 0,-1 0,0 0,-1 0,1 0,0 1,0-1,0 1,-1-1,1 1,-1-1,1 1,-1 0,1 1,-1-2,-1 0,1 0,-1 0,0 0,0 0,1 0,-1 0,0 1,0-1,0 0,0 0,0 0,0 0,-1 0,1 0,0 0,0 0,-1 0,1 0,-1 0,1 0,-1 0,1 0,-1 0,0 0,1 0,-1 0,0-1,0 1,0 0,1-1,-1 1,0 0,0-1,0 1,0-1,0 1,0-1,0 0,0 1,-1-1,-17 6,1-3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48:32.6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2082 2049,'-1916'0,"1905"0,1-1,-1 0,1 0,0-1,0-1,0 1,0-2,-5-1,11 3,0 0,0 0,1 0,-1 0,0-1,1 1,0-1,0 0,0 0,0 0,0 0,0-1,1 1,-1-1,1 1,0-1,1 0,-1 0,0 0,1 0,0 0,0-1,-3-34,1 1,3-1,3-34,0-9,8-291,0-70,-11-195,-1 633,1 0,0 0,0 0,1-1,0 1,0 0,0 0,0 0,1 0,0 0,0 0,0 1,1-1,-1 1,1-1,0 1,1 0,-1 0,1 0,-1 1,1-1,0 1,1 0,-1 0,0 0,1 1,0 0,-1 0,1 0,0 0,0 0,0 1,0 0,2 0,72-5,-57 5,-1-1,1 0,18-5,203-62,-194 53</inkml:trace>
  <inkml:trace contextRef="#ctx0" brushRef="#br0" timeOffset="636.124">2082 59,'8'10,"0"1,-1 0,0 1,0-1,3 13,2-1,-6-11,9 16,-2 0,0 0,2 13,-13-33,1 1,-2-1,1 0,-1 1,0-1,-1 1,1-1,-2 1,1-1,-1 1,-1-1,0 1,0-1,-3 7,4-13,0 0,0 0,0 0,0 0,0 0,-1 0,1-1,-1 1,0 0,1-1,-1 1,0-1,0 1,-10 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2:41.7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1362 4069,'-59'54,"-3"-3,-28 16,14-10,18-13,-3-2,-35 18,65-44,0-1,0-2,-2-1,1-1,-1-2,-21 3,18-7,22-4,0 1,0 0,1 1,-1 1,1 0,-1 1,-2 8,16-11,8-9,15-15,1 1,1 1,1 1,0 1,1 2,17-8,-42 23,0 0,0 0,0 0,1 0,-1 0,1 1,-1-1,0 1,1-1,-1 1,1 0,-1 0,1 0,-1 0,1 1,-1-1,0 1,1-1,-1 1,0 0,1 0,-1 0,0 0,8 9</inkml:trace>
  <inkml:trace contextRef="#ctx0" brushRef="#br0" timeOffset="1111.13">576 5223,'-4'7,"0"-1,0 1,-1-1,0 0,-1-1,1 1,-1-1,-1 1,-19 19,-198 235,59-66,155-180,-1 0,2 1,0 1,1-1,0 1,1 1,-1 6,16-82,4 20,2 1,1 0,2 1,1 1,17-23,-75 118,16-28,2 0,1 2,2 1,-14 33,28-51</inkml:trace>
  <inkml:trace contextRef="#ctx0" brushRef="#br0" timeOffset="20947.853">4202 144,'1'258,"7"101,11 138,91 1524,-46-931,-59-1022,0 4,-3 1,-7 59,1-107,-1 0,-1 0,-2 0,-2 5,-18 61,14-8,3 1,1 71,6-123,-1 0,-1 0,-2 0,-7 19,-5 18,17-60,1 0,0 0,1 0,0 0,0 1,1-1,0 0,0 1,1-1,2 6,-3-14,0-1,0 1,1-1,-1 1,0-1,0 0,1 1,-1-1,0 1,1-1,-1 0,0 1,1-1,-1 1,1-1,-1 0,1 0,-1 1,1-1,-1 0,1 0,-1 0,1 1,-1-1,1 0,-1 0,1 0,-1 0,1 0,-1 0,1 0,-1 0,1 0,-1 0,1-1,-1 1,1 0,-1 0,1 0,-1-1,1 1,-1 0,1 0,-1-1,28-18,-17 11,3-1,1 1,0 0,1 1,0 1,0 1,0 0,17-2,22-2,48 0,-80 8,404-19,29 20,434 34,-622-22,849-15,-7-65,-414 22,-323 30,0 17,90 23,268-5,-707-19,356 11,34 15,2080 232,-2463-253,0-1,1-1,5-1,-27-2,-1 0,0-1,1 0,-1-1,0 0,1-1,-1 1,-1-2,3 0,21-11,2 2,0 1,27-5,-48 14,0-1,0 0,0-1,5-3,-14 6,0 0,-1 0,1 0,-1-1,0 1,1-1,-1 0,-1 1,1-1,0-1,-1 1,1 0,-1-1,0 1,0-1,0-1,3-11</inkml:trace>
  <inkml:trace contextRef="#ctx0" brushRef="#br0" timeOffset="25873.834">4941 3399,'0'-3,"6"-310,0 233,3 1,18-73,14 5,6 3,64-138,7-3,-107 259,2 0,2 0,0 1,1 1,1 1,18-18,-8 12,2 1,0 1,2 2,24-16,-45 35,0 0,0 0,0 1,0 1,1 0,0 0,0 1,0 1,0-1,0 2,1 0,-1 0,0 1,1 0,-1 1,10 2,-7 0,-1 0,1 2,-1-1,0 2,0 0,-1 0,1 1,-1 1,-1 0,0 0,0 1,0 1,4 6,17 20,-1 3,-3 0,-1 2,-1 1,8 23,31 74,-1 15,19 78,-10 3,38 227,-79-299,22 95,-39-198,4-1,1 0,8 8,-20-50,1 0,1 0,0-1,1-1,0 1,2-2,0 0,0 0,1-2,1 1,0-2,8 5,-10-8,1-1,1 0,-1 0,1-2,0 0,0 0,1-2,-1 0,1-1,0 0,0-1,-1-1,1 0,0-1,0-1,13-4,0-1,0-1,-1-1,-1-2,0 0,0-2,-1-1,-1-2,0 0,-1-1,-1-2,0 0,13-16,-1-2,-2-1,-1-2,-2-2,-1 0,-3-2,-2-1,11-27,-8 4,-4-1,-2-1,-3 0,5-50,23-295,-25 188,83-586,-66 600,9 2,61-164,-79 296,4 2,3 1,3 1,4 3,3 1,2 3,4 1,2 3,14-9,-58 64,-1 1,1 0,0 0,0 1,1 0,0 1,0 0,1 1,0 0,0 0,6 0,-1 1,-1 1,1 1,0 1,0 0,-1 1,1 1,0 0,2 2,22 5,-1 2,-1 2,0 2,0 1,-2 2,27 16,9 10,-1 3,-2 2,-3 4,-2 3,7 12,17 22,-4 4,-4 3,9 23,-23-21,-4 4,-4 2,12 39,-5 8,-6 4,-3 19,75 327,-27 6,-15-70,-79-384,3 16,3 0,24 57,-33-106,0 0,2 0,1-1,0 0,1-1,1 0,1-1,1-1,0 0,1-1,6 4,-3-5,1-1,1-1,0 0,0-2,1-1,0 0,1-2,0 0,0-2,0 0,1-2,-1 0,1-2,0-1,0 0,20-4,0-3,0-1,0-3,-1-1,0-2,-1-2,-1-2,0-1,19-14,25-19,-2-4,-3-3,-2-3,-4-4,-2-3,-3-2,48-68,-83 91,-2-1,-2-1,-3-2,-1-1,-3-1,4-21,26-97,9-74,-2 1,3 32,8 3,10 3,17-16,-75 175,94-186,-84 174,3 1,34-40,-55 80,2 1,0 0,1 1,0 1,2 1,0 1,0 0,6 0,5-3,1 2,1 2,1 1,0 1,11-1,44-4,0 3,1 5,90 3,-100 4,53 9,-93-4,-1 3,-1 1,0 1,19 9,13 6,8 2,11 9,-67-25,-1 0,0 1,-1 2,0 0,-1 1,5 5,-17-12,0 1,0-1,-1 1,0 0,-1 1,1-1,-2 1,1 0,-1 1,-1-1,0 1,0-1,0 1,-2 0,1 0,-1 2,1 24,-2-1,-1 1,-2-1,-2 1,-4 68,10 524,9-501,6 0,16 54,-10-58,7 50,86 421,-110-569,2 0,2 0,0 0,1-2,12 21,-18-37,1 1,1 0,0-1,0 0,0 0,1-1,0 0,0 0,0 0,1-1,0 0,0-1,0 0,1 0,-1 0,1-1,8 1,4 0,1-1,0 0,1-2,-1-1,0-1,0 0,0-2,0 0,0-2,4-2,35-12,0-2,52-28,126-66,-6-11,211-153,-363 224,-3-3,-2-4,43-47,-95 84,-2 0,0-2,-2 0,-1-1,-1-1,-1-1,-2 0,-1-1,-2-1,0 0,-3-1,1-7,-2-17,-2-1,-3 0,-3-43,-1 20,7-35,13 0,-11 74,-1 0,-1-21,-6 42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11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1317 2493,'13'635,"-3"195,-14-705,-7 0,-4-1,-25 89,-60 263,-15 279,63-263,-87 1017,53 22,82-1252,6-249,-1-24,-1 0,0 0,0-1,0 1,0 0,-1-1,-1 4,2-8,0-1,0 0,0 1,-1-1,1 0,0 1,0-1,0 0,-1 1,1-1,0 0,0 0,-1 1,1-1,0 0,-1 0,1 1,0-1,-1 0,1 0,0 0,-1 0,1 0,0 1,-1-1,1 0,-1 0,1 0,0 0,-1 0,1 0,0 0,-1 0,1 0,-1-1,1 1,0 0,-1 0,1 0,0 0,-1 0,1-1,0 1,-1 0,1 0,0-1,0 1,-1 0,1 0,0-1,0 1,-1 0,-13-15,13 13,0 0,0 0,0 0,0-1,0 1,1 0,-1 0,1 0,-1-1,1 1,0 0,0-1,0 1,0 0,0 0,1-1,-1 1,1 0,-1 0,1-1,0 1,0 0,0 0,0 0,1-1,1-2,1 0,0 0,0 0,1 1,0-1,-1 1,1 0,1 1,1-2,73-38,150-65,291-126,263-110,950-390,50 62,-1092 450,-82 61,-75 52,-261 69,2 12,1 11,0 13,1 13,-2 11,0 12,60 24,-28 7,-4 14,-2 13,15 20,-170-51,-3 6,2 9,-116-58,0 2,-1 2,-1 0,1 4,-14-10</inkml:trace>
  <inkml:trace contextRef="#ctx0" brushRef="#br0" timeOffset="1792.241">0 137,'29'654,"-16"-461,8 93,2 39,-14 108,-9-429,0 0,0 0,1 1,-1-1,1 0,0 0,0 0,0 0,1 0,-1 0,1 0,0 0,0 0,1-1,2 4,-4-5,1-1,0 1,-1-1,1 1,0-1,0 0,0 0,0 0,0 0,1 0,-1 0,0-1,0 1,0-1,1 1,-1-1,0 0,1 0,-1 0,0 0,0 0,1-1,-1 1,0-1,0 1,1-1,-1 0,0 0,1-1,22-11,-1-1,0-2,-1-1,0 0,12-14,-18 16,17-16,0-2,-3-2,21-28,76-120,-95 132,-2-1,-3-2,-2-1,-2-1,15-55,-4-18,12-95,-35 141,-3 0,-3-1,-5-25,-2 81,0-1,-2 1,-1-1,-2 1,0 1,-2-1,-4-8,6 23,0-1,-1 1,-1 0,0 1,0 0,-1 0,-1 1,0 0,0 1,-1 0,-1 1,1 0,-2 0,-11-5,-6-1,-2 3,1 0,-2 2,1 2,-1 0,-6 2,-21-6,-14-7,42 9,6 1,0 2,-15-2,33 7,0 1,0 1,0-1,0 1,0 1,-1-1,1 2,1-1,-1 1,-6 2,-10 6</inkml:trace>
  <inkml:trace contextRef="#ctx0" brushRef="#br0" timeOffset="2838.51">2471 92,'-6'0,"1"1,-1 0,0 0,0 1,1 0,-1 0,1 0,-1 0,-3 4,-48 30,42-26,4-2,1 0,-1 1,1 0,1 1,0 0,0 1,1-1,0 2,1-1,0 1,1 0,1 0,0 1,-2 4,0 10,1-1,1 1,1 0,2 0,1 0,1 20,1 56,18 355,-11-378,4 0,3-1,4 0,19 48,-34-116,0-1,1 1,0-1,0 0,1 0,0-1,6 6,-8-10,0-1,0 0,1 0,-1-1,1 1,0-1,0 0,0 0,1-1,-1 0,0 0,1 0,0 0,-1-1,5 1,37 2,0-2,0-2,40-5,-30 1,-1 0,0-3,0-2,-2-3,1-2,8-6,33-15,-1-5,32-21,-96 46</inkml:trace>
  <inkml:trace contextRef="#ctx0" brushRef="#br0" timeOffset="16104.662">1524 3532,'12'0,"0"-2,0 0,0 0,2-2,31-4,32 3,78 5,-62 2,7-5,-59-2,0-1,11-5,-9 2,43-4,17 10,-63 3,0-2,0-2,7-2,113-18,-2 1,-105 18,-42 5,-1-1,0 0,0 0,0-1,0 0,-1-1,1 0,0 0,-1-1,5-3,-12 6,0 1,0-1,0 0,0 1,1 0,-1-1,0 1,0 0,1 0,-1 0,0 1,0-1,1 0,-1 1,0-1,0 1,0 0,0 0,0 0,0 0,0 0,0 0,0 1,0-1,0 1,11 7,-1 2,0 0,3 3,-1 0,-6-8,0 0,0 0,1 0,0-1,0 0,0-1,0 0,1-1,0 1,3-1,-10-2,10 5,1 0,-1 1,0 1,-1 0,0 1,0 0,-1 0,4 6,-2-3,0-1,1 0,0-1,1 0,13 6,-20-12,0 0,0 1,-1 0,1 1,-1-1,0 1,-1 1,4 3,-8-8,19 17,1-2,0-1,1-1,1-1,0-1,1 0,21 6,-3 1,18 14,-21-11,91 59,-34-20,-74-47,0 2,5 6,42 29,-49-35,-20-16,-1-1,1 0,-1 1,1-1,-1 1,1-1,-1 0,1 1,-1 0,1-1,-1 1,0-1,1 1,-1-1,0 1,1 0,-1-1,0 1,0 0,0-1,1 1,-1-1,0 1,0 0,0 0,0-1,0 1,0 0,-1-1,1 1,0-1,0 1,0 0,-1-1,1 1,-1 0,0-1,0 1,0-1,0 0,0 0,0 0,0 0,0 0,0 0,0 0,0-1,0 1,0 0,0 0,0-1,0 1,0-1,0 1,0-1,0 1,1-1,-1 0,0 1,0-1,0 0,1 1,-1-1,0 0,0-1,-20-23,20 23,-1 0,1 0,-1 0,1 0,-1 0,0 1,1-1,-1 0,0 1,0 0,0-1,-1 1,1 0,0 0,0 0,-1 0,1 1,0-1,-1 0,0 1,1 0,0 0,1 1,-1-1,0 0,1 1,-1 0,0-1,1 1,-1 0,1 0,0 0,-1 0,1 0,0 0,-1 0,1 0,0 0,0 1,0-1,0 1,0-1,0 0,0 1,1 0,-1-1,1 1,-1-1,0 3,-3 8,2-3</inkml:trace>
  <inkml:trace contextRef="#ctx0" brushRef="#br0" timeOffset="19231.788">4365 4109,'2'-24,"1"-1,2 1,0 0,1 0,2 1,3-8,14-51,13-87,-9-2,8-160,28-272,-60 568,3 0,0 0,3 0,0 1,3 1,9-18,-22 50,-1-1,1 0,0 1,0-1,-1 1,1-1,0 1,1 0,-1-1,0 1,0 0,0 0,1 0,-1 0,1 0,-1 0,1 0,-1 0,1 1,0-1,-1 0,1 1,1-1,-1 1,0 1,0-1,0 1,1-1,-1 1,0-1,0 1,-1 0,1 0,0 0,0 0,0 0,-1 1,1-1,0 1,0 0,7 8,0 0,-1 1,0 0,-1 0,4 9,-8-15,1 1,0-1,0 0,1 0,-1 0,1-1,0 1,1-1,1 1,57 32,-28-17,-9-3,1-1,1-1,0-2,15 5,107 37,-85-28,2-3,6-2,7-1,102 23,-130-37,0-2,1-3,51-4,-13 0,78-6,104-19,-91 7,56 5,262 16,103-2,-302-14,73-23,-369 37,139-17,0-7,40-16,-143 28,22-12,-37 13,0 2,1 1,0 1,27-4,70-6,-39 4,0 4,70 2,-146 8,-1-1,1 0,-1 0,1 0,-1-1,7-3,-12 4,0-1,0 1,0-1,0 0,0-1,0 1,0-1,-1 1,1-1,-1 0,0-1,0 1,0-1,2-3,-4 6,0 0,0 0,0 0,1 0,-1 0,0 0,0 0,1 0,-1 0,0 1,1-1,-1 0,1 1,-1-1,1 1,-1 0,1-1,-1 1,1 0,-1 0,1 0,0 0,-1 0,1 1,-1-1,1 0,0 1,48 16,-29-10,27 8,44 8,-77-20,1-1,-1 0,1-1,0-1,-1 0,1-1,0-1,2-1,1-3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38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1180 0,'-8'1,"1"0,-1 0,1 1,-1-1,1 2,0-1,0 1,-4 2,-59 33,40-20,-54 28,3 4,1 4,3 3,-50 48,-121 129,219-204,1 2,2 0,1 2,2 1,1 1,2 0,1 2,2 0,2 1,1 1,-5 32,0 14,4 1,4 1,4 0,3 0,5 6,0-66,0 1,3-1,0 0,2 0,0 0,3 0,0-1,1-1,2 1,0-2,2 0,1 0,1-2,15 18,-17-27,0 0,1-1,1-1,0 0,1-1,0-1,1 0,11 4,34 11,57 16,-106-37,72 22,2-3,1-5,0-3,1-4,0-4,33-4,22-9,0-6,76-19,285-70,-331 64,-21 3,-2-6,54-25,-173 53,14-5,-1-1,-1-3,36-21,-73 36,31-18,0-1,-2-2,19-20,-46 38,0 0,-1-1,0-1,-1 1,0-1,-1-1,0 1,-1-1,0-1,-1 1,0-1,-1 0,0 0,0-7,1-28,-3-1,-1 1,-3 0,-2-1,2 33,-1 0,-1 1,0-1,-1 0,-1 1,0 0,-1 1,-1-1,0 1,-1 1,-7-10,-21-22,-1 1,-28-23,65 66,-131-121,-5 6,-5 5,-141-80,225 155,-1 4,-2 1,-1 4,-2 2,0 3,-34-6,76 24,0 0,0 1,-1 1,1 1,-1 1,1 1,0 1,-1 1,1 1,0 1,-1 1,-12 4,-1-2,0-2,0-1,-27-1,-151-5,88-2,105 3,0-1,0 0,0-2,0-1,-2-1,-39-2,49 6,1 0,-1-1,-9-2,7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42.1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72 166,'-6'148,"-18"92,5-59,3 56,10 81,6-304,0 1,1-1,0 0,2 1,0-1,0 0,1-1,1 1,2 5,-6-18,0 1,0-1,-1 0,1 0,0 0,0 0,0 0,0-1,0 1,0 0,0 0,0-1,0 1,1 0,-1-1,0 1,0-1,1 0,-1 1,0-1,1 0,-1 0,0 0,1 0,-1 0,0 0,0 0,1 0,-1-1,0 1,1 0,-1-1,0 1,0-1,1 1,-1-1,0 0,0 1,0-1,0 0,0 0,9-6,-1-1,0 1,-1-2,6-6,-4 4,136-154,44-74,-87 108,-53 69,125-169,-148 191,-3-1,-1 0,-2-2,-2 0,-1-4,-13 34,-2 0,0-1,0 1,-1-1,-1 1,0-1,-1 0,0 1,-1-1,-1 1,0-1,-3-7,3 14,0 1,0-1,-1 1,1 0,-2 0,1 1,-1-1,0 0,0 1,0 0,-1 0,1 0,-1 1,0 0,-1 0,1 0,-1 0,0 1,0 0,0 0,0 1,0-1,-1 1,1 1,-1-1,-1 1,-14-2,0 1,0 1,0 1,0 1,0 1,1 1,-1 1,0 1,1 1,0 0,1 2,-1 0,1 2,1 0,0 1,0 1,1 0,1 2,-9 7,-49 50,18-17,-2-2,-6 0,61-49,-1 0,1 0,-1 0,1 0,-1-1,0 0,1 0,-1 0,0-1,-1 1,1-1,-1 0,-9-2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55.2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2404 153,'-832'0,"851"0,363-8,-294 2,0-4,0-4,23-10,-88 17,0-1,-1-1,0-1,-1-1,5-4,22-10,-35 20,-12 10,-19 13,-36 20,-2-4,-1-1,-2-3,-32 10,-14 8,53-27,39-17,0 1,1 0,0 1,0 0,0 0,1 2,0-1,0 2,1-1,9-7,1-1,-1 1,1-1,-1 1,1-1,-1 1,1-1,-1 1,1-1,0 1,-1 0,1-1,0 1,0-1,-1 1,1 0,0-1,0 1,0 0,0-1,0 1,0 0,0-1,0 1,0 0,0 0,0-1,1 1,-1-1,0 1,0 0,1 0,5 5</inkml:trace>
  <inkml:trace contextRef="#ctx0" brushRef="#br0" timeOffset="3595.586">1689 984,'-42'1,"-1"1,1 2,-11 3,11-1,1-2,-1-1,-40-4,-126-16,139 10,-13-2,-2 0,-53 1,85 7,30-1,-1 2,0 1,0 0,0 2,-6 1,17 0,0 1,0 0,1 0,-1 1,1 1,1 0,-2 1,-70 58,50-37,2 0,0 2,3 2,0 0,3 2,-5 8,12-14,2 1,1 1,1 0,1 0,2 1,1 1,2 0,0 4,-3 34,-7 44,4 0,5 28,7-58,4 215,-3-287,1 0,1 0,0 0,1 0,0-1,1 1,0-1,1 0,0 0,1-1,0 0,1 1,0-2,1 1,0-1,1 0,62 54,3-3,2-3,3-3,2-4,2-4,2-3,16 2,-46-25,0-2,1-2,1-3,0-3,1-2,0-2,21-3,102-2,124-16,-290 13,124-9,57-15,-145 16,-1-2,0-3,-2-1,1-3,23-13,-34 12,0-1,-1-1,-1-3,14-12,-38 26,0-1,-1 0,0 0,-1-1,0-1,-1 1,0-2,-1 1,-1-1,0 0,-1-1,0 1,2-14,6-45,-4-1,-3 0,-3-1,-4-33,1 30,-1-137,-22-148,8 239,-6 1,-5 1,-29-80,31 135,-3 1,-2 0,-25-37,28 60,-2 1,-1 1,-3 1,-1 2,-21-19,30 35,-2 1,-1 1,0 1,-1 2,-1 0,-1 2,0 1,-1 1,-1 1,-7 1,0 0,-1 3,0 1,0 2,0 1,0 3,-8 1,-11 2,36-2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59.8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929 1,'-15'12,"-22"19,-35 25,-21 17,-19 10,-2 1,7-6,18-11,15-10,17-14,15-15,9-8,8-8,3-1,2-3,4-3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4:43.1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004F8B"/>
      <inkml:brushProperty name="ignorePressure" value="1"/>
    </inkml:brush>
    <inkml:brush xml:id="br2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26255 5605,'1'9,"0"0,1-1,1 1,-1-1,1 0,1 0,-1 0,2 2,12 29,-15-34,0-6,-1-15,-3-25,-14-160,0 5,-11-23,22 183,1-30,-4-32,8 97,-1 0,1-1,0 1,0 0,0-1,0 1,0 0,1 0,-1-1,0 1,1 0,-1 0,0 0,1-1,0 1,-1 0,1 0,0 0,-1 0,1 0,0 0,0 0,0 0,0 1,0-1,0 0,0 0,0 1,0-1,0 1,0-1,1 1,-1-1,0 1,0 0,1-1,-1 1,0 0,1 0,8-1,0 0,0 1,0 0,9 1,-4 0,33 0,-17-2,0 2,-1 2,1 1,25 6,-47-8,0 1,0 0,0 1,-1 0,1 0,-1 1,0 0,-1 0,1 1,-1 0,0 0,0 1,-1 0,0 0,0 1,-1-1,0 1,0 1,1 4,0 0,-1 0,-1 0,0 1,-1 0,0 0,-1 0,0 0,-1 5,-1 30,-2 0,-2 1,2-26,5-44,0 0,0 0,2 1,1-1,0 1,1 0,1 1,1 0,1 0,0 1,7-7,-10 15,0 0,1 0,0 0,0 1,1 0,1 1,-1 0,1 1,0 0,0 0,1 1,0 0,0 1,0 0,0 1,1 0,-1 1,1 0,0 1,6 0,-7 0,1 1,0 0,0 1,0 1,0 0,-1 0,6 2,-12-2,1 0,-1 1,1 0,-1 0,0 0,0 0,0 1,-1 0,1 0,-1 0,0 0,0 1,-1 0,1 0,2 4,3 8,-1 1,0-1,-2 1,0 0,-1 1,-1-1,1 6,-1 5</inkml:trace>
  <inkml:trace contextRef="#ctx0" brushRef="#br0" timeOffset="-3116.619">24362 5998,'0'420,"-2"-803,5-417,-3 761,0-2,1-1,3 0,1 1,9-37,-13 74,0 1,0 0,0-1,1 1,-1 0,1 0,0 0,0 0,0 0,0 0,0 0,0 1,1-1,-1 1,1 0,0 0,0 0,0 0,0 0,0 0,1 1,0 0,-1 0,1 0,-1 1,1 0,0-1,-1 2,1-1,-1 0,1 1,0-1,-1 1,1 0,-1 0,0 0,1 1,-1-1,0 1,0 0,0 0,1 1,1 1,1 0,-2 0,1 1,0-1,-1 1,0 0,0 0,0 1,-1-1,0 1,0 0,0 0,-1 0,0 0,0 0,-1 1,1-1,-1 5,2 14,-2 1,-1 0,-1-1,-1 5,1-19,-1 11,-2 0,0 0,-1 0,-2-1,0 0,-1 0,-1-1,-1 0,-1 0,0-1,-5 4,-28 36,-3-3,-41 39,34-37,50-53,0-1,0 1,0 1,0-1,1 1,0-1,0 1,-1 3,4-8,-1 1,1-1,0 0,0 0,0 0,-1 1,1-1,0 0,0 0,1 1,-1-1,0 0,0 0,1 0,-1 1,0-1,1 0,0 0,-1 0,1 1,1-1,-1 0,0 0,1 0,-1 0,0 0,1 0,0 0,-1 0,1 0,-1-1,1 1,0-1,-1 1,1-1,0 0,1 1,19 1,0-2,0 0,0-1,-1-1,1-1,0-1,-1 0,0-2,0-1,0 0,11-8,-13 6</inkml:trace>
  <inkml:trace contextRef="#ctx0" brushRef="#br0" timeOffset="-2166.167">24869 5860,'25'-78,"-11"30,11-19,10-19,62-141,-76 186,1 0,2 2,2 0,8-7,-24 34,0 0,1 0,10-7,-18 16,0 1,0 0,0-1,0 1,0 1,1-1,-1 0,0 1,1 0,0 0,-1 0,1 0,0 0,-1 1,1 0,0-1,-1 1,4 1,-4 0,-1 0,0 0,0 0,1 0,-1 1,0-1,0 0,-1 1,1 0,0-1,0 1,-1 0,1 0,-1 0,1 0,-1 0,0 1,0-1,0 0,0 0,-1 1,1-1,0 1,-1-1,1 2,1 12,0 0,0-1,-1 11,-1-17,-1 266,-1-110,1-145,0 1,0-1,-2 1,-4 15,5-28,-1 0,0 0,0 0,0 0,-1-1,0 0,0 0,-1 0,1 0,-2-1,1 1,-1-1,-2 1,-8 5</inkml:trace>
  <inkml:trace contextRef="#ctx0" brushRef="#br0" timeOffset="-1356.56">25078 5513,'3'0,"14"-4,16-1,9-4,10 0,4 1,0 2,-5 2,-8 2,-3 1,-4 1,-5 0,-4 1,-5-1</inkml:trace>
  <inkml:trace contextRef="#ctx0" brushRef="#br0" timeOffset="20916.944">24985 9646,'4'-56,"2"-1,3 1,2 1,17-50,-12 45,68-249,90-203,-165 481,-8 26,0 0,1 0,-1 0,1 0,0 0,0 0,1 0,-1 1,1-1,1 0,-4 4,0 1,1 0,-1 0,0-1,1 1,-1 0,1 0,-1 0,0-1,1 1,-1 0,0 0,1 0,-1 0,1 0,-1 0,1 0,-1 0,0 0,1 0,-1 0,1 0,-1 0,0 0,1 0,-1 0,1 0,-1 0,0 1,1-1,-1 0,1 0,-1 1,0-1,1 0,-1 0,0 1,0-1,1 0,-1 1,0-1,0 0,1 1,-1-1,0 1,0-1,0 0,0 1,0-1,1 1,-1-1,0 0,0 1,0 0,6 24,1 41,-3-1,-3 1,-4 18,0 21,4 69,-3 153,-2-285,-2 0,-1-1,-2 0,-3-1,0 0,-11 19,17-38,1 1,1-1,1 1,0-1,2 1,1 0,2 20,-2-24,0 2</inkml:trace>
  <inkml:trace contextRef="#ctx0" brushRef="#br0" timeOffset="21651.549">25216 9832,'12'0,"7"0,13 0,9 0,1 0,1 0,1 0,-2 0,-5 0,-5 0,-4 0,-2 0,-3 0,0 0,-1 0,-8 0,-6 0</inkml:trace>
  <inkml:trace contextRef="#ctx0" brushRef="#br0" timeOffset="22894.743">26116 9277,'-1'7,"-1"-1,0 1,0-1,0 0,-1 0,0 0,0 0,0-1,-1 1,-3 4,-5 8,4-5,1 1,1-1,0 1,1 1,1-1,0 1,0 0,2-1,-1 12,2-17,1-1,0 1,1 0,0-1,0 1,1-1,0 0,0 1,1-1,0 0,0 0,1 0,0-1,1 1,0-1,0 0,4 4,4 4,-6-7,0-1,0 1,1-2,5 6,-9-10,1 1,-1-1,0 0,0 0,1-1,-1 1,1-1,0 0,-1 0,1-1,0 1,0-1,5 0,0-1,0 1,0-2,0 1,-1-2,1 1,-1-1,1-1,-1 1,0-2,0 1,-1-1,4-3,17-13,-1-1,-2-1,5-6,23-21,33-17,-56 45,-1-1,-1-2,-2 0,8-11,-31 32,-1 0,0 0,0-1,0 1,0 0,-1-1,0 0,0 0,0 1,0-1,-1 0,0 0,0-1,0 1,-1 0,0 0,0 0,0-5,-1 6,0-1,-1 0,0 0,0 1,0-1,0 1,0 0,-1-1,0 1,0 0,0 0,0 1,-1-1,0 1,1 0,-1 0,0 0,-1 0,-1 0,-8-5,0 1,-1 0,1 2,-2-1,1 2,0 0,-1 1,0 0,1 2,-1 0,0 0,0 2,-5 0,-18 3,1 3,0 0,1 3,-34 13,-30 7,82-24</inkml:trace>
  <inkml:trace contextRef="#ctx0" brushRef="#br0" timeOffset="26201.654">19997 10386,'-1'0,"0"-1,0 1,1 0,-1-1,0 1,0-1,0 1,0-1,1 1,-1-1,0 0,0 1,1-1,-1 0,1 0,-1 1,0-1,1 0,0 0,-1 0,1 0,-1 0,1 0,0 1,0-1,0 0,-1 0,1-1,-5-34,4 26,-5-21,4 22,0 0,1 0,0 0,0 0,1 0,0 0,1-7,0 14,-1-1,1 1,-1-1,0 1,0-1,0 1,0-1,0 1,-1-1,1 1,-1-1,0 1,0-3,-1 4,1-1,0 0,-1 1,1-1,-1 1,1 0,-1-1,0 1,0 0,1 0,-1 0,0 0,0 1,0-1,0 0,-1 0,2 1,1 0,-1 0,0 0,1 0,-1 0,1 0,-1 0,1-1,-1 1,1 0,-1 0,1-1,-1 1,1 0,-1-1,1 1,0-1,-1 1,1-1,0 1,-1 0,1-1,0 1,-1-1,1 1,0-1,0 1,0-1,-1 0,1 1,0-1,0 1,0-1,0 1,0-1,0 0,0 1,0-1,1 0,0-1,0 0,0 0,0 0,1 0,-1 0,1 0,0 0,-1 1,1-1,2-1,6-4,0-1,1 2,12-6,-6 6,1 2,0 0,0 1,1 1,-1 1,0 0,11 2,-14-1,-89 1,0 4,0 3,1 3,0 4,1 2,-47 20,110-34,0 0,-1 0,1 1,0 1,0-1,1 1,-3 2,10-6,0 0,0 0,0 0,0 0,0 0,0 0,0 0,0 1,0-1,1 0,-1 0,0 1,1-1,-1 0,1 1,0-1,-1 0,1 1,0 0,0 0,1 0,-1-1,1 1,-1 0,1 0,0-1,-1 1,1 0,0-1,0 1,0-1,1 1,-1-1,0 1,0-1,1 0,-1 0,1 1,0-1,9 6,1 1,0-2,0 0,1 0,11 3,28 13,-22-7,-2 2,1 1,18 17,-33-24,-2 0,1 1,-2 1,0 0,0 0,-1 1,-1 0,3 6,12 30,-11-23,0-1,2 0,13 16,-28-40,1-1,0 0,0 0,0 0,0 1,0-1,0 0,1-1,-1 1,0 0,0 0,1 0,-1-1,0 1,1-1,-1 1,1-1,-1 1,1-1,-1 0,1 0,-1 0,1 0,-1 0,1 0,-1 0,1 0,-1-1,0 1,1 0,-1-1,1 1,-1-1,0 0,1 1,-1-1,0 0,0 0,1 0,5-6,1 1,-1-1,-1 0,1-1,4-6,-1 0,15-17,-16 18,0 0,1 1,1 0,0 1,0 0,1 1,0 1,1-1,9-3,-20 12,-1 0,1 0,0 0,0 0,-1 1,1-1,0 1,0-1,0 1,0 0,-1 0,1 0,0 0,0 0,0 0,0 0,0 1,-1-1,1 1,0-1,0 1,-1 0,1-1,0 1,-1 0,2 1,-1 0,0 1,0-1,0 1,0 0,0 0,-1 0,1 0,-1 0,0 0,0 0,0 1,0-1,0 4,2 12,-2 1,0 0,-1-1,-2 14,1-23,-1 0,1-1,-2 1,1-1,-1 0,0 0,-1 0,0 0,-1 0,0-1,0 0,-5 6,0-2,0-2,-1 1,0-1,0-1,-1 0,0-1,-14 7,-12 4,-2-2,0-2,0-1,-1-3,-16 2,-22 4,0-3,-1-5,0-2,-1-4,-18-4,84 0,0-1,0 0,0-1,-10-3,-5-5</inkml:trace>
  <inkml:trace contextRef="#ctx0" brushRef="#br0" timeOffset="-7598.367">20136 6968,'-2'32,"-1"0,-2 0,-2 4,-4 29,-17 106,-30 94,55-255,1 1,-2-1,1 0,-1 0,-1 0,0-1,0 0,-1 0,0 0,0 0,-1-1,0 0,-1 0,0-1,0 0,0-1,-1 1,0-2,0 1,-1-1,1-1,-8 3,-16 6,-1-2,-1-1,0-2,0-1,0-2,-10 0,-65 0,-41-5,135 0,10 0,0 1,0-1,0 0,0-1,0 1,0-1,0 0,0-1,1 0,-1 1,1-2,-1 1,-3-3,8 5,1-1,-1 1,1-1,-1 1,1-1,-1 0,1 1,-1-1,1 0,-1 1,1-1,0 0,0 0,-1 1,1-1,0 0,0 0,0 1,0-1,0 0,0 0,0 0,0 1,0-1,0 0,0 0,1 1,-1-1,0 0,0 0,1 1,-1-1,1 0,-1 1,0-1,1 0,-1 1,1-1,0 1,-1-1,3-2,0 0,0 1,0-1,0 1,1 0,-1 0,3-1,11-5,0 2,1 0,0 1,0 0,12 0,98-9,-76 10,19-4,0-2,-1-3,16-8,-30 8,-44 12,0-1,0-1,0 0,-1-1,1 0,-1-1,0 0,9-6,-12 6,0 0,1 0,-1 1,1 0,0 0,0 1,0 1,0-1,1 1,-1 1,0 0,1 0,-1 1,6 0,5 1</inkml:trace>
  <inkml:trace contextRef="#ctx0" brushRef="#br0" timeOffset="-6703.517">20228 7429,'-3'-3,"-7"-3,0-2,5-2,8 3,6 1,2 2</inkml:trace>
  <inkml:trace contextRef="#ctx0" brushRef="#br0" timeOffset="-5981.143">20251 7129,'-7'0,"-8"0,-4 0,-3 0,-2 0,3 0</inkml:trace>
  <inkml:trace contextRef="#ctx0" brushRef="#br0" timeOffset="-5323.093">20806 7061,'-289'548,"151"-313,-51 52,-21-12,182-245,17-22</inkml:trace>
  <inkml:trace contextRef="#ctx0" brushRef="#br0" timeOffset="-4432.702">21452 7476,'-10'13,"0"1,0 0,1 0,1 1,0 0,1 0,-2 7,-4 10,-49 104,7 2,-5 36,59-171,-3 11,0-1,1 1,0 0,1 0,1 8,0-19,1-1,0 1,0 0,0-1,1 1,-1-1,1 1,0-1,-1 1,1-1,0 1,0-1,1 1,-1-1,0 0,1 0,-1 0,1 0,0 0,0 0,0 0,0 0,0-1,0 1,0-1,0 1,1-1,-1 0,1 0,-1 0,1 0,0 0,14 2,0-1,0 0,0-1,0-1,14-1,86-13,-108 13,23-4,0-1,-1-2,0 0,-1-2,29-14,-44 16,-1 1,0-2,0 0,-1-1,0 0,-1-1,0 0,-1-1,0 0,-1-1,0 0,4-10,9-16,-2-2,-3 0,0-1,-3-1,-2-1,-1 0,-3 0,-1-1,-1-24,-6 59,-1 1,0-1,-1 1,0-1,0 1,-1-1,0 1,-1 0,0 0,0 0,-1 0,0 1,-1-1,0 1,0 0,-1 1,0-1,0 1,-1 0,0 0,0 1,0 0,-1 1,0-1,0 1,0 1,-1 0,0 0,0 0,0 1,0 1,0-1,0 1,-1 1,1 0,-1 0,1 1,-4 0,-9 1</inkml:trace>
  <inkml:trace contextRef="#ctx0" brushRef="#br0" timeOffset="1213.081">12654 7429,'0'8,"0"15,-4 10,-1 5,-4 2,0 4,-2 1,0-6</inkml:trace>
  <inkml:trace contextRef="#ctx0" brushRef="#br0" timeOffset="2572.029">12586 8192,'-1'-44,"1"-50,4 0,6-26,9 19,3 1,19-43,-24 98,-17 43,1 0,0-1,0 1,0 1,0-1,1 0,-1 0,0 0,1 0,0 1,-1-1,1 1,0-1,-1 1,1 0,0 0,0 0,0 0,2-1,-4 2,1 0,0 1,-1-1,1 0,0 0,-1 0,1 0,0 1,-1-1,1 0,-1 1,1-1,0 1,-1-1,1 0,-1 1,1-1,-1 1,0-1,1 1,-1 0,1-1,-1 1,0-1,1 1,-1 0,0-1,0 1,0 0,0-1,1 1,-1 0,4 28,-3-21,1 3,0-1,1 1,1 0,0-1,0 0,1 0,0 0,0-1,5 5,10 14,2-1,10 8,25 30,-54-62,-1 1,1 0,-1-1,1 1,-1 0,0 0,-1 0,1 0,-1 0,0 0,0 1,0-1,0 0,-1 1,0-1,0 1,0-1,0 0,-1 1,1-1,-1 0,0 1,-1-1,1 0,-1 0,1 0,-1 0,-1 0,1-1,0 1,-1 0,0-1,0 0,0 0,0 0,0 0,-1 0,0-1,1 1,-4 1,-17 9,-2 0,1-1,-2-2,1-1,-1-1,-18 3,7-2,1 3,0 0,-4 5,-6-1,95-14,44-4,203 3,-218 12,-58-8</inkml:trace>
  <inkml:trace contextRef="#ctx0" brushRef="#br0" timeOffset="3647.12">13463 7938,'1'12,"1"-1,0 1,1-1,0 1,4 7,-3-8,4 12,1 0,2-1,0 0,1-1,5 7,-14-25,0 0,0 0,0 0,0-1,0 1,1-1,-1 1,1-1,0 0,0 0,-1-1,1 1,0-1,0 0,1 0,-1 0,0-1,0 1,0-1,0 0,1 0,-1-1,2 0,1 0,-1 0,1 0,-1-1,1 0,-1 0,0 0,0-1,0 0,0 0,-1-1,1 0,-1 0,0 0,2-2,15-18,-1-1,-1-1,-2-1,0 0,8-20,-25 44,1 0,-1-1,0 1,0 0,0-1,0 1,0-1,-1 0,1 1,-1-1,0 1,0-1,-1 0,1 1,-1-1,0 1,0-1,0 1,0-1,-2-1,1 0,-1 1,0-1,0 1,-1 0,1 0,-1 0,0 0,0 0,-1 1,1 0,-1 0,-9-6,-1 1,0 1,0 1,0 0,-1 1,0 0,0 1,-2 1,-11-1,0 1,0 1,0 1,0 2,1 1,-1 1,0 1,1 2,0 1,0 1,1 1,0 2,0 0,1 2,1 1,-1 2,-19 9,26-17</inkml:trace>
  <inkml:trace contextRef="#ctx0" brushRef="#br0" timeOffset="4710.176">14617 8284,'17'-30,"2"0,0 2,3 0,0 2,9-8,19-16,2 3,7-2,-15 15,1 3,1 1,9-2,-26 17,1 1,0 1,1 1,1 2,28-5,-53 13,1 1,-1 0,0 1,0-1,0 1,0 1,0-1,0 1,1 0,0 1,-5-1,0 1,0-1,0 0,0 1,0 0,0 0,0 0,-1 0,1 0,-1 1,1-1,-1 1,0-1,0 1,0 0,-1 0,1 0,-1 0,1 0,-1 0,0 0,0 2,4 16,0 0,-2 0,0 1,-2 0,0-1,-2 1,-1 4,-3 31,-3 0,-5 7,9-42,-14 56,16-72,0 0,0 0,0-1,-1 1,0-1,0 1,0-1,-1 0,0 0,-2 2,6-6,-1-1,1 0,0 0,0 1,0-1,0 0,0 0,-1 0,1 1,0-1,0 0,0 0,-1 0,1 0,0 0,0 1,-1-1,1 0,0 0,0 0,0 0,-1 0,1 0,0 0,-1 0,1 0,0 0,0 0,-1 0,1 0,0 0,0 0,-1 0,1 0,0 0,0 0,0-1,-1 1,1 0,0 0,0 0,-1 0,1-1,-1-12,6-18,1 12,1 2,1-1,0 1,1 0,1 1,1 0,0 0,1 1,1 1,0 0,1 1,0 0,1 1,0 1,14-8,-2 3,1 2,0 1,1 1,0 1,1 2,0 1,14-1,-29 6,0 1,0 1,0 0,0 1,0 0,0 1,0 1,0 1,-1 0,1 1,-1 0,1 1,-1 1,-1 0,1 1,4 4,-8-4,-1 1,0 0,-1 0,0 1,0 0,-1 1,0 0,-1 0,1 2,8 15</inkml:trace>
  <inkml:trace contextRef="#ctx0" brushRef="#br0" timeOffset="-11162.582">21752 4543,'-2'1,"-1"1,1 0,-1-1,1 1,0 0,-1 0,1 1,0-1,0 0,0 1,1-1,-1 1,1-1,-1 1,1 0,0 1,-2 0,-6 15,0 1,0 0,2 0,1 1,0 0,2 0,0 1,1-1,1 1,2-1,0 1,1 0,1-1,2 11,4 7,2 0,1-1,2 0,2-1,1 0,1-1,11 14,-11-22,14 26,32 41,-53-81,1-1,0 0,1 0,1-1,0-1,0 0,1-1,15 8,-19-13,1 0,0-2,-1 1,2-1,-1-1,0 0,0 0,8-1,22 0,32-4,-21 0,-14 3,-17 0,0 0,0-1,0-2,19-4,-34 6,0-1,0 0,0-1,0 1,-1-1,1 0,-1-1,1 1,-1-1,0 0,-1-1,1 1,-1-1,0 0,0 0,0 0,-1 0,2-3,1-5,0 0,-1-1,-1 1,0-1,-1 0,0 0,-2 0,1-7,0-31,-4-37,2 85,-6-102,-5 2,-4 0,-5 0,-5 2,-20-51,35 121,-2 0,-2 1,0 1,-2 1,-14-21,23 41,0 1,0-1,-1 1,0 1,0-1,-1 1,0 1,-6-4,8 6,0 1,-1-1,1 2,0-1,-1 1,0 0,1 1,-1 0,0 0,0 0,0 1,0 1,0-1,1 1,-1-1,0 2,1-1,-1 1,0 0,1 1,0 0,0 0,0 0,0 1,0 0,1 0,-4 4,-5 7</inkml:trace>
  <inkml:trace contextRef="#ctx0" brushRef="#br0" timeOffset="-10145.935">20136 5121,'-3'1,"0"0,0 0,1 0,-1 0,0 0,1 1,-1-1,1 1,0 0,0-1,-1 1,1 0,0 1,0-1,-8 7,-320 247,-137 116,459-365,-16 15,-22 24,41-40,0 0,0 1,0 0,1 0,0 0,0 0,1 1,-1-1,2 1,-1 2,2-7,1 0,0 1,0-1,0 0,1 0,-1 1,1-1,-1 0,1 0,0 0,0 0,0 0,1 0,-1 0,1 0,0 0,0-1,0 1,0-1,0 1,0-1,1 0,-1 0,1 0,-1 0,1 0,0 0,2 0,11 7,0-1,1-1,1 0,9 2,-21-7,70 20,1-4,0-3,2-3,-1-3,1-4,0-4,41-5,-93 2,-1-1,0-1,1-2,-2 0,1-2,22-10,-33 11,0 0,0-2,-1 0,0-1,0 0,-1-1,-1 0,0-1,0-1,-1 0,3-6,2-5,0-1,-2 0,-1-1,-1-1,-1 0,6-27,-11 31,-1 0,-1 0,0 0,-2 0,-1 0,-1-1,-1 1,-4-21,4 36,0 1,-1-1,-1 0,1 1,-1-1,0 1,-1 0,1 0,-2 0,1 1,-1 0,0-1,0 1,0 1,-1-1,0 1,0 0,0 0,-1 1,0 0,0 0,0 1,0 0,0 0,-1 0,1 1,-1 0,-4 0,-5-1,-1 1,0 1,1 1,-1 0,0 2,1 0,-1 0,1 2,-1 0,1 1,1 1,-4 2,-20 10</inkml:trace>
  <inkml:trace contextRef="#ctx0" brushRef="#br0" timeOffset="-9023.768">14387 5767,'-34'41,"-1"-1,-19 13,-2 5,34-35,-145 159,128-135,2 1,2 2,1 5,30-48,0 1,0-1,1 1,0 0,1-1,-1 1,2 1,-1-1,1 0,0 0,1 2,0-7,0 0,0 0,1-1,-1 1,1 0,-1 0,1 0,0-1,0 1,1 0,-1-1,0 1,1-1,0 1,-1-1,1 0,0 0,0 0,0 0,1 0,-1 0,0 0,1-1,-1 1,1-1,0 0,-1 0,1 0,0 0,-1 0,1-1,2 1,30 4,0-2,0-1,0-2,36-4,-30 2,56-6,0-4,88-24,184-63,-344 92,256-86,-235 75,0-3,-1-1,-1-2,35-27,-66 40,1-1,-2 0,0-1,-1 0,0-1,0 0,-2-1,0 0,-1-1,0 1,-1-2,-1 1,-1-1,4-16,-2-1,-1-1,-1 0,-3 0,0 0,-3 0,-4-34,3 49,-1 0,0 1,-2 0,0 0,-2 0,0 0,-1 1,0 1,-2-1,-5-6,7 13,0 0,-1 1,-1 0,1 0,-2 1,1 1,-1 0,0 0,-1 1,0 0,0 1,-1 0,1 1,-1 1,-7-2,1 2,0 0,0 2,0 0,0 1,0 1,-1 1,1 0,0 2,0 0,1 1,-1 1,1 0,-16 8,-24 14,2 2,1 2,-29 24,-49 27,82-54,0-2,-2-3,-1-2,-11 1,40-14</inkml:trace>
  <inkml:trace contextRef="#ctx0" brushRef="#br0" timeOffset="-34075.923">13463 595,'21'-1,"1"-1,-1 0,0-2,10-3,33-6,413-68,408-75,-701 124,131-28,-290 52,0 0,-1-2,-1-1,1 0,-24 10,1 1,-1 0,0-1,1 1,-1 0,0 0,1-1,-1 1,0 0,1 0,-1 0,1 0,-1-1,0 1,1 0,-1 0,1 0,-1 0,1 0,-1 0,0 0,1 0,-1 0,1 0,-1 1,1-1,-1 0,0 0,1 0,-1 0,0 1,1-1,-1 0,0 0,1 1,-1-1,0 0,1 1,-1-1,0 0,0 1,1-1,-1 0,0 1,0-1,0 0,1 1,-1-1,0 1,0-1,0 1,-1 28,-1-13,0 117,63 1097,-55-1145,32 384,22 8,-48-385,-7-47,2-2,1 1,4 5,-8-38,-1 0,0 0,-1 0,0 0,-1 0,0 1,-1 0,0-8,-1-1,1 1,-1 0,0-1,0 1,0-1,-1 1,1-1,-1 1,0-1,0 0,0 0,0 0,0 0,-1 0,1-1,-1 1,0-1,0 1,0-1,0 0,0 0,-1 0,-15 8,0-2,0 0,0-1,-1-1,-10 2,-110 16,56-12,-106 17,-119 6,-127 3,-1631 51,1683-87,86-10,180 2,0-5,1-5,0-6,2-4,-6-8,73 21,0 3,0 2,-1 1,0 3,0 2,-44 5,89-3,0 0,0 0,-1 0,1 0,0-1,0 0,0 0,0 0,0 0,0 0,-3-2,6 1,-1 1,1 0,0 0,0 0,0-1,0 1,0 0,0-1,0 1,0-1,0 0,1 1,-1-1,1 1,-1-1,1 0,0 0,0 1,-1-1,1 0,0 1,0-1,1 0,-1 0,0 1,1-1,-1 0,1 1,0-2,8-28,1 0,8-12,-5 10,9-33,8-60,9-99,1-131,2-14,-29 254,-11 75,2 1,2 0,2 0,2 0,14-38,-18 64,0 0,1 1,0-1,8-9,-10 17,0 0,0 1,1 0,0 0,0 0,0 1,0-1,1 1,0 1,4-3,24-7,1 1,0 1,33-4,-6 1,742-139,-257 56,-450 78,184-41,-222 44,-1-3,-2-2,38-21,0 1,-47 21,32-19,-67 31,1 0,-1-1,0 0,-1-1,-1-1,1 0,6-9,-5 4</inkml:trace>
  <inkml:trace contextRef="#ctx0" brushRef="#br0" timeOffset="-13622.678">11500 2419,'0'-59,"8"-53,-5 89,1 0,1 1,1-1,1 1,1 1,5-8,22-36,2 1,45-56,-81 118,-1 1,1 0,0-1,0 1,0 0,0 0,0-1,0 1,0 0,0 0,0 0,1 0,-1 0,0 1,1-1,-1 0,1 0,-1 1,1-1,-1 1,1 0,0-1,-1 2,0-1,0 1,-1-1,1 1,0 0,0-1,0 1,0 0,-1 0,1 0,0-1,-1 1,1 0,-1 0,1 0,-1 0,1 0,-1 0,0 0,1 0,-1 0,0 0,0 1,3 13,-1-1,-1 1,0 0,-1 1,0-13,-3 189,0-151,-2 0,-2 0,-8 26,3-23,12-44,0 0,0 0,0 0,0 0,0 0,0-1,0 1,0 0,0 0,0 0,0 0,0 0,0 0,-1 0,1 0,0 0,0 0,0 0,0 0,0 0,0 0,0 0,0 0,0 0,0 0,0 0,0 0,0 0,0 0,-1 0,1 0,0 0,0 0,0 0,0 0,0 0,0 0,0 0,0 0,0 0,0 0,0 0,0 0,0 0,0 0,0 0,0 0,-1 1,1-1,0 0,-2-14,1-18,3 12,0-1,1 1,1 0,5-13,-8 28,0 1,1-1,0 1,0-1,0 1,0 0,1-1,-1 1,1 1,0-1,0 0,1 1,-1-1,1 1,0 0,-1 0,2 1,-1-1,0 1,0 0,1 0,1-1,-5 3,1 0,-1 0,1-1,-1 1,1 0,-1 0,1 1,-1-1,1 0,-1 0,1 1,-1-1,1 1,-1 0,0-1,1 1,-1 0,0 0,1-1,-1 1,0 0,0 0,0 0,0 1,0-1,0 0,0 0,-1 1,1-1,0 0,0 1,-1-1,1 0,-1 1,0-1,1 1,-1 0,3 9,-1 0,0-1,-1 1,0 9,-1-16,-1 131,0-100,1-9</inkml:trace>
  <inkml:trace contextRef="#ctx0" brushRef="#br0" timeOffset="-12503.161">12400 2257,'3'1,"0"-1,0 0,0 0,0-1,0 1,0-1,0 1,0-1,-1 0,1 0,0 0,0 0,-1-1,1 1,-1-1,1 0,-1 1,1-2,-1 0,0 0,0 0,0 0,0-1,-1 1,1-1,-1 1,0-1,0 1,0-1,-1 0,1 0,-1 1,0-2,4-94,-6-56,-1 21,2 56,3-89,-2 163,0 0,0 0,1 0,0 0,0 1,0-1,0 0,0 0,1 1,0-1,0 1,0 0,0-1,0 1,2-1,-3 3,1 0,-1 0,1 0,-1 0,1 0,0 0,0 1,-1-1,1 0,0 1,0 0,0-1,0 1,-1 0,1 0,0 0,0 0,0 1,0-1,0 0,-1 1,1-1,0 1,0 0,-1-1,1 1,0 0,-1 0,1 0,-1 0,1 0,0 2,18 12,-1 2,-1 0,-1 2,0-1,-2 2,1 2,29 34,-39-50,-1 1,0 0,0 1,0-1,-1 1,-1-1,1 1,-1 1,0-1,-1 0,0 1,-1-1,1 1,-2-1,1 1,-1-4,0 1,-1-1,1 0,-1 0,-1 0,1 0,-1 0,1 0,-1 0,-1-1,1 1,-1 0,1-1,-1 0,-1 0,1 0,0 0,-1 0,0-1,0 1,0-1,0 0,-1 0,1-1,-1 1,-15 5,1-1,-1 0,0-1,-1-1,1-2,-1 0,0 0,0-2,0-1,-5-1,3 1</inkml:trace>
  <inkml:trace contextRef="#ctx0" brushRef="#br0" timeOffset="6084.865">15611 1657,'163'19,"269"38,295 48,886 177,5 78,-1127-227,-144-25,-270-82,-1 3,-1 3,54 33,-113-56,-1 0,0 2,0 0,7 7,-19-14,0-1,1 1,-1 0,0 0,-1 0,1 0,-1 0,1 0,-1 1,-1 0,1-1,-1 1,1 0,-2-1,1 1,0 0,-1 4,0-1,0 0,1 0,0 1,1-1,-1 0,1 0,1 0,0-1,0 1,0-1,1 1,0-1,0 0,1 0,0-1,0 1,4 2,53 61,90 110,-125-145,-3 1,-1 1,-1 1,4 14,-19-34,-2 0,0 1,-1-1,0 1,-2 0,0 0,-1 0,-1 0,-1 0,0 0,-3 5,1-8,-1 0,-1 0,-1 0,0-1,-1 0,-2 2,-10 25,8-19,1 0,1 1,1 1,2-1,0 1,1 0,2 1,0 11,5 109,-2-126</inkml:trace>
  <inkml:trace contextRef="#ctx0" brushRef="#br0" timeOffset="7217.272">20644 2396,'-2'24,"-1"0,-2 0,0 0,-1 0,-2-1,-9 21,4-8,-131 342,-48 62,51-167,6-14,5 0,-55 122,132-241,5 3,-4 44,47-165,0 0,1 1,1-1,1 1,2 0,0 0,2 10,-1-24,0 0,1 0,1 0,0 0,0 0,0-1,1 1,0-1,1 1,-1-4,-1 0,1 0,0-1,0 1,0-1,1 0,0 0,0-1,0 1,0-1,0 0,1-1,-1 1,3 0,8 2</inkml:trace>
  <inkml:trace contextRef="#ctx0" brushRef="#br0" timeOffset="102127.995">18196 2142,'0'7,"-1"1,0-1,-1 0,1 0,-1 0,-1 0,1 0,-1 0,-1 0,-1 3,-10 14,-2 0,-2 3,-11 14,-23 34,-3-3,-15 11,-131 129,187-197,-302 300,-162 115,326-307,-5-6,-5-8,-4-6,-107 43,158-95,-3-4,-1-6,-5-5,-381 80,-70-16,-577 24,423-93,-300-41,747 1,-212 24,-170 64,2 33,286-46,-227 12,-6-26,501-44,-44 4,-1286 79,989-82,-1-20,-85-27,231-4,213 24,1-3,-37-16,71 17,2-3,1-2,1-2,-8-8,44 24,-1 1,0 1,0 1,-1 0,0 1,-1 2,0 0,1 0,-1 2,-1 1,1 0,-17 1,24 1,0 0,0 1,1 1,-1-1,1 2,-1 0,-1 1,12-3,0 0,0 0,-1 0,1 0,0 1,0-1,0 1,0-1,0 1,1 0,-1 0,0-1,1 1,-1 1,1-1,-1 1,1 0,0 0,1 0,-1-1,1 1,-1 0,1 0,0 0,0 0,0 0,1 0,-1 0,1-1,-1 1,1 0,0 0,0 0,1 1,12 28,-5-11,-1 0,-1 0,0 1,-2 0,1 9,-2 5,-2 1,-1 0,-2 0,-2-1,-1 1,-2-1,-2 0,-1 0,-1-1,-14 29,21-58,0 0,0 0,0 0,-1 0,-3 3,-4 2</inkml:trace>
  <inkml:trace contextRef="#ctx0" brushRef="#br1" timeOffset="106072.813">4827 5605,'-79'0,"-1041"19,954-10,-1260 35,1069-46,355 2,-1 0,1 0,-1 0,1 0,-1 1,1-1,-1 1,1-1,0 1,-2 1,1 6,11 7,18 20,-1 1,-3 1,0 0,-3 2,-1 1,5 18,13 51,16 90,-12-11,-9 2,4 136,-23-63,-17 192,-13-260,-28 124,32-237,-56 238,15-86,52-202,3-32,0 1,0-1,0 1,1-1,-1 1,0-1,0 1,1-1,-1 1,0-1,0 0,1 1,-1-1,1 1,-1-1,0 0,1 1,-1-1,1 0,-1 1,1-1,-1 0,1 0,-1 0,1 1,-1-1,1 0,-1 0,1 0,-1 0,1 0,-1 0,1 0,0 0,-1 0,1 0,-1 0,1 0,-1-1,1 1,-1 0,1 0,-1 0,1-1,-1 1,1 0,-1-1,0 1,1 0,-1-1,1 1,-1-1,13-6,1 1,0 0,1 1,-1 0,1 1,0 1,0 0,0 1,0 1,0 0,0 1,4 1,62 1,49 10,243 47,144 50,1425 391,-1675-428,-131-38,41 2,-150-32,-1-1,1-1,12-1,-28-2,1 0,-1-1,1 0,-1 0,1-2,-1 1,0-1,7-4,55-32,-2-3,57-47,-95 66,794-619,-489 370,-302 244,163-133,-192 156,0 0,0-1,-1 0,0 0,0 0,-1-1,0 0,-1 0,1 0,-1-1,2-6,-5 10,0 1,0-1,0 0,-1 0,1 0,-1 0,0 0,-1 0,1 0,-1 0,0 0,0 0,-1 0,1 0,-1 1,0-1,-1 0,1 1,-1 0,0 0,0 0,0-1,-16-17,1-2,1 0,1-1,1-1,2 0,0-1,2-1,-37-129,-21-130,38 148,-5-30,-17-70,36 176,-3 1,-22-44,28 77,-2 1,-1 0,-1 1,-2 1,0 1,-19-17,-37-32,-34-23,104 92,-61-48,-2 2,-2 4,-54-27,-237-102,321 160,0 1,-1 2,0 1,-1 3,0 2,-2 1,-85-5,-47 6,103 4,25-2,-1-2,1-2,1-3,-1-1,2-3,-1-1,-8-7,37 15,-1 1,0 1,0 1,0 1,0 0,-4 2,-41-1,-18 5,-4-1,58-2,-22-1,1 3,0 2,-19 5,23-2,27-5</inkml:trace>
  <inkml:trace contextRef="#ctx0" brushRef="#br0" timeOffset="110022.892">4850 8076,'0'5,"1"-1,0 1,0-1,0 0,1 1,-1-1,1 0,0 0,0 0,1 0,1 2,15 30,113 285,-70-159,145 359,386 890,71-18,-487-1065,-32-78,-84-148,5-2,75 87,-121-166,0 0,2-2,0 0,1-1,1-2,0 0,2-2,-1 0,2-2,-1-1,2-1,-1-1,2-1,6-1,10 1,-1-3,1-1,0-3,1-1,-1-2,0-3,-1-1,1-2,6-4,64-21,25-14,211-91,78-52,-8-19,130-102,-537 303,99-62,34-31,-117 78,0-2,-2 0,0-2,-2-2,-2 0,17-25,-29 35,-2-1,0 0,-1 0,-1 0,4-17,5-28,-1-16,8-30,258-1084,-74 71,-82 398,-89 543,21-116,-51 217,-7 67,1 1,0-1,1 1,0-1,2 1,-1 0,2 0,0 0,0 1,1-1,1 1,37-50,2 2,4 2,31-28,5 3,27-16,-22 20,81-60,-14 11,-76 62,2 4,3 4,2 3,3 5,2 4,2 3,1 5,8 3,-54 20,1 3,1 2,0 2,38 0,213 2,-282 7,35-2,0-4,0-1,-1-4,50-15,-76 20,0 2,1 1,-1 1,29 3,49-3,-104 1,1 1,-1-1,0 0,0 0,0 0,0 0,0-1,-1 1,1-1,0 0,3-3,3-4</inkml:trace>
  <inkml:trace contextRef="#ctx0" brushRef="#br0" timeOffset="112146.318">2610 6645,'8'213,"10"8,-2-32,-9-33,-10 119,0-252,0 0,-2 0,-5 18,-9 44,19-83,0-1,-1 1,1 0,0-1,0 1,0 0,0-1,0 1,0 0,1-1,-1 1,0-1,1 1,0 0,-1-1,1 1,0-1,0 1,-1-1,1 0,0 1,0-1,1 0,-1 1,1-1,0 0,0 0,1 0,-1 0,0 0,1-1,-1 1,1-1,-1 0,0 0,1 0,-1 0,1 0,-1 0,1-1,1 0,9-2,0-1,0-1,0 0,-1-1,8-5,35-21,-2-2,-2-3,-2-2,-1-2,-2-2,-1-2,-3-2,7-13,-33 38,-1-2,-1 0,0-1,-2 0,4-14,-10 21,0 0,-1 0,-1-1,-1 0,0 0,-2 0,0 0,-1-10,-1 21,0 0,0 0,-1 1,1-1,-2 1,1-1,-1 1,0 0,0 0,-1 0,0 0,-1 1,1-1,-5-3,2 2,-1 1,0 1,-1-1,1 1,-1 1,0-1,0 2,-1-1,0 1,-1 0,-18-4,-1 1,1 1,-1 2,0 1,0 1,0 2,-4 1,-23 3,-27 7,44-5,0-2,0-1,-37-3,76 0,0 0,0 0,0 0,0 0,0 0,0 0,0 0,0-1,0 1,0 0,0-1,0 1,1-1,-1 1,0-1,0 1,0-1,0 0,1 1,0-1,0 1,0 0,0-1,0 1,0-1,0 1,0 0,0-1,0 1,0-1,0 1,0 0,0-1,1 1,-1 0,0-1,0 1,0-1,1 1,-1 0,0 0,0-1,1 1,-1 0,0-1,1 1,-1 0,0 0,4-3,-1 1,1-1,0 1,-1 0,1 0,0 0,3 0,35-9,33-3,10-1,-1-2,-31 6,26-8,-61 14,-1 0,0-1,-1-1,1-1,14-9,-27 14,1 0,-1 0,0-1,-1 1,1-1,-1 0,0 0,0 0,0-1,0 1,-1-1,1 1,-1-1,0 0,-1 0,1 0,-1 0,0 0,0 0,-1 0,1 0,-1 0,-1-1,1 3,0 0,-1 0,0 0,0 0,0 1,0-1,0 0,0 0,-1 1,1-1,-1 1,0 0,0-1,0 1,0 0,0 0,0 0,-1 0,1 0,0 1,-1-1,0 1,1 0,-1-1,0 1,0 1,0-1,1 0,-4 0,-11-3,-1 1,1 1,-1 0,-8 1,19 1,-80-4,0 3,0 5,-39 8,107-10,0 2,1 0,-1 1,1 1,0 0,0 2,1 0,-3 3,4 0</inkml:trace>
  <inkml:trace contextRef="#ctx0" brushRef="#br0" timeOffset="116935.399">6512 3874,'3'-71,"3"0,7-20,-12 84,0 1,0-1,1 1,0 0,0 0,0 0,1 0,0 0,0 0,0 1,1-1,0 1,0 0,1 0,-1 0,1 1,0 0,0 0,0 0,1 0,0 1,-1 0,1 0,0 1,0-1,1 1,-1 1,0-1,1 1,-1 0,1 0,-1 1,1 0,-1 0,1 1,5 1,-10-2,-1 0,0 0,0 0,0 0,1 0,-1 0,0-1,0 1,0 0,1-1,-1 1,0 0,0-1,0 0,0 1,0-1,0 1,0-1,0 0,0 0,0 0,-1 1,1-1,0 0,0 0,-1 0,1 0,0 0,-1-1,1 1,-1 0,0 0,1 0,-1 0,0 0,0-1,3-8,-1-1,-1 1,0 0,0-4,0-5,1 9,8-70,21-79,-25 130,7-29,-13 55,1 1,0 0,0-1,0 1,0 0,0 0,0-1,1 1,-1 0,1 0,0 1,-1-1,1 0,0 0,0 1,0-1,0 1,2-1,-2 1,-1 1,1 0,-1 0,1 0,0 0,-1 0,1 0,-1 0,1 1,0-1,-1 0,1 1,-1-1,1 1,-1 0,0-1,1 1,-1 0,1 0,-1 0,0 0,0 0,0 0,0 1,0-1,0 0,0 0,0 1,0-1,0 1,4 6,0 1,-1 0,0-1,2 5,0 5,-1 0,-1 0,0 0,-1 0,-1 0,-1 4,0 41,-3 11,0-6,0 508,-2-520,-1-37</inkml:trace>
  <inkml:trace contextRef="#ctx0" brushRef="#br0" timeOffset="117762.519">6605 3804,'4'0,"5"0,9 0,5 0,3 0,1-4,-4-5,-7-1</inkml:trace>
  <inkml:trace contextRef="#ctx0" brushRef="#br0" timeOffset="118559.608">7551 3227,'7'202,"10"10,6 122,-21-286,1-3,-3-1,-1 1,-7 39,6-77,1 1,-1-1,-1 0,1 0,-1 0,-1 0,1-1,-1 1,0-1,0 0,-1 0,0 0,0-1,0 0,-2 1,-5 3</inkml:trace>
  <inkml:trace contextRef="#ctx0" brushRef="#br0" timeOffset="119266.132">7528 3920,'12'0,"19"-4,21-1,9-4,-2 0,-4 1,-6 2,-8-1,-7-1,-10 2</inkml:trace>
  <inkml:trace contextRef="#ctx0" brushRef="#br0" timeOffset="120237.544">8105 3459,'-6'133,"-19"107,12-127,3-25,-3 0,-4-1,-4 0,-21 52,35-121</inkml:trace>
  <inkml:trace contextRef="#ctx0" brushRef="#br0" timeOffset="122728.726">7321 11656,'8'-37,"1"0,2 1,15-32,-11 30,250-579,-152 370,-103 224,-3 4,1 2,0-1,1 1,1 1,0-1,2 2,0 0,6-6,-18 20,1 0,0 0,-1 1,1-1,0 0,0 0,0 1,-1-1,1 1,0-1,0 0,0 1,0 0,0-1,0 1,0 0,0-1,0 1,0 0,1 0,-1 0,0 0,0 0,0 0,0 0,0 0,0 1,0-1,0 0,0 1,0-1,0 1,0-1,0 1,0-1,0 1,0-1,-1 1,1 0,0 0,0-1,-1 1,1 0,0 0,-1 0,1 0,-1 0,1 0,-1 0,1 0,3 10,0-1,0 1,-1 0,-1 0,1 2,3 14,2 2,-1 2,-2-1,-1 1,1 29,-7 129,0-79,2 15,0-103</inkml:trace>
  <inkml:trace contextRef="#ctx0" brushRef="#br0" timeOffset="123340.457">7967 11101,'-4'0,"-9"0,-6 0,0 4,-1 2,-1-2,0 0,2-1</inkml:trace>
  <inkml:trace contextRef="#ctx0" brushRef="#br0" timeOffset="124939.072">7944 11170,'-20'2,"1"1,0 1,0 1,0 0,1 1,-1 1,1 1,-3 3,7-5,2 0,-1 0,0-1,0 0,-1-1,0 0,1-1,-1-1,0-1,-4 1,-21-1,17 0,0 0,0-1,0-2,0 0,-10-3,17 0</inkml:trace>
  <inkml:trace contextRef="#ctx0" brushRef="#br0" timeOffset="126436.86">8545 11356,'0'-466,"0"459,0 1,1-1,0 1,0-1,1 1,0-1,0 1,1 0,-1-1,1 1,0 1,4-6,-5 9,-1 0,1 0,0 0,-1 0,1 0,0 1,0-1,0 1,0-1,0 1,1 0,-1 0,0 0,1 0,-1 0,0 1,1-1,-1 1,1-1,-1 1,1 0,-1 0,1 0,-1 0,1 1,-1-1,1 1,-1-1,0 1,1 0,-1 0,0 0,0 0,1 0,0 1,4 2,0 0,-1 1,0-1,0 1,0 0,0 1,-1-1,0 1,0 0,0 1,-1-1,0 1,0 0,-1 0,1 0,-2 0,1 0,-1 1,0-1,-1 1,1 0,-2 0,1-1,-1 1,0 0,-1 0,1-1,-2 1,1 0,-1-1,0 1,-1-1,0 1,0-1,-2 3,-3 6,-1 0,-1-1,0 0,-1 0,0-1,-10 8,14-16,1-1,-1 0,1 0,-1-1,-1 0,1 0,-1-1,1 0,-1 0,0-1,0 0,0 0,0-1,-1 0,-4 0,-8 0</inkml:trace>
  <inkml:trace contextRef="#ctx0" brushRef="#br0" timeOffset="147414.053">12147 10524,'0'-10,"1"0,1 0,-1 0,1 0,1 0,0 0,1 1,2-6,8-14,2 0,1 1,18-33,-21 33,-1 5,-2 0,-1 0,0-3,-6 31,-1 1,0 0,0 0,0 1,0 3,4 9,-1 1,-1 1,-1-1,0 1,-2-1,0 4,-1 46,-3 13,0-1,2-10,0 35,-9 57,6-132,-2 0,-2 0,0 0,-2-1,-2 0,0 0,-6 5,-21 27,30-52</inkml:trace>
  <inkml:trace contextRef="#ctx0" brushRef="#br0" timeOffset="148587.082">12886 10686,'-2'0,"0"1,0-1,0 1,0 0,1 0,-1 0,0 0,1 0,-1 0,0 0,1 0,0 1,-1-1,1 1,0-1,0 1,-1 0,-20 31,21-31,-9 14,1 1,1 0,0 1,1 0,1 0,1 0,1 1,0 0,2-1,0 1,1 0,1 0,0 1,2-1,0-1,1 1,1 0,1-1,3 9,2 1,1-1,2 0,0 0,2-1,2 2,-15-26,-1 0,1 0,-1 1,1-1,0 0,0-1,0 1,0 0,0 0,0-1,0 1,0-1,1 0,-1 0,0 0,1 0,-1 0,1 0,0-1,-1 1,1-1,-1 0,1 0,0 0,-1 0,1 0,0 0,-1-1,1 1,-1-1,1 0,-1 0,1 0,-1 0,0 0,1 0,-1-1,0 1,0-1,12-7,-1-2,0 0,-1 0,0-1,8-11,-10 11,7-8,-1-1,-1-1,-1 0,-1-1,7-16,15-41,-4-3,-23 63,-2 4,-1 0,0 0,-2 0,1 0,-2-1,0 1,-1-1,-1 0,-1 0,1 10,-1 1,0-1,0 0,-1 1,0-1,0 1,0 0,-1 0,0 0,0 0,-1 0,0 1,0-1,0 1,0 0,-1 0,0 0,0 1,0 0,-1 0,1 0,-1 1,-4-3,0 3,0-1,0 2,0-1,0 1,0 1,-1 0,1 0,0 1,-1 0,1 1,0 0,-1 1,1 0,0 1,0 0,0 0,-4 3,-8 4</inkml:trace>
  <inkml:trace contextRef="#ctx0" brushRef="#br0" timeOffset="150069.048">14087 10593,'-3'0,"1"1,-1-1,1 1,-1 0,1 0,0 0,-1 0,1 0,0 0,0 1,0-1,0 1,0-1,0 1,0 0,1 0,-1 0,0 0,1 0,-1 0,-24 46,24-45,-11 28,0 0,3 0,0 1,2 0,2 0,1 1,1 0,2 0,1 0,2 0,3 23,-4-51,1 0,0 0,-1 0,2-1,-1 1,0 0,1-1,0 1,0-1,1 0,-1 0,1 1,2 1,-2-3,0 0,0-1,0 0,0 1,1-1,-1-1,1 1,-1 0,1-1,0 0,0 0,0 0,-1 0,1-1,0 1,0-1,2 0,10 0,0-1,0-1,0 0,-1-2,1 1,0-2,-1 0,0-1,0 0,10-7,13-4,-22 11,0-1,0-1,10-8,-20 12,-1 0,1-1,-1 1,0-1,0-1,-1 1,0-1,0 1,0-1,0 0,0-3,10-20,-1 0,-2-1,-1 0,0-2,-8 20,1 0,-2 0,0 0,0 0,-1-1,0 1,-1 0,-1 0,0 0,0 0,-2 0,0-1,-2-5,-1-1,-1 2,-1-1,0 1,-2 0,1 1,-2 0,0 1,-1 1,-1-1,7 9,-1-1,1 1,-1 0,-1 1,1 0,-1 0,0 1,0 0,0 1,0 0,-1 0,1 1,-1 0,1 1,-1 0,0 0,0 1,0 0,1 1,-9 1,-3 3,0 1,0 1,-16 8,25-11,-20 9</inkml:trace>
  <inkml:trace contextRef="#ctx0" brushRef="#br0" timeOffset="165597.379">16788 109,'56'-1,"18"-4,66-5,505-25,337-3,615 19,5 80,-801 21,-179 23,-161 9,-314-67,32 19,-113-40,-2 4,-1 2,-1 3,44 34,-70-39,-1 1,-1 2,-2 2,12 16,-12-12,2-2,2-1,16 11,245 176,-64-50,-189-140,519 425,-489-385,-49-46,0-2,2-1,1-1,20 12,-47-34,-1-1,1 1,0-1,-1 1,1-1,-1 1,1-1,0 0,-1 1,1-1,0 0,-1 0,1 1,0-1,0 0,-1 0,1 0,0 0,0 0,-1 0,1 0,0 0,-1 0,1 0,0-1,0 1,-1 0,1 0,0-1,-1 1,1-1,0 0,0 0,-1-1,1 1,-1 0,1 0,-1-1,0 1,0 0,1-1,-1 1,0-1,0 1,-1 0,1-1,0 0,-13-51,5 35,1 0,-2 1,0 0,-2 0,1 1,-2 1,0-1,-14-12,18 22,0 0,0 1,-1 0,0 0,0 1,0 0,0 1,0 0,-1 0,0 1,1 0,-1 1,-2 0,-26-2,0 3,-30 2,34 0,55 10,19 5,28 4,5-2,-11-4,39 18,-89-30,-1 2,0 0,0 0,0 1,-1 0,0 1,0 0,-1 0,1 1,-2 0,1 1,3 5,-7-7,1 0,-1 0,0 1,-1 0,0 0,0 0,0 0,-1 0,0 2,-3-8,1 1,-1-1,0 1,1-1,-1 1,0-1,0 1,-1-1,1 1,0-1,-1 0,0 1,1-1,-1 1,0-1,0 0,-1 0,1 0,0 0,-1 1,1-2,-1 1,1 0,-1 0,0 0,0-1,0 1,0-1,0 0,0 1,0-1,-1 0,1 0,-3 0,-8 4,0-1,-1 0,0-1,0-1,1 0,-2-1,1-1,-104-3,50 0,0 2,41 1</inkml:trace>
  <inkml:trace contextRef="#ctx0" brushRef="#br0" timeOffset="182489.617">10507 1957,'-591'-287,"414"205,-145-58,244 111,-2 3,-1 4,-17 0,-35-3,-386-62,447 81,0 3,0 4,0 2,0 4,-42 10,-110 29,-20 16,135-34,-672 155,-262 5,839-151,3 8,0 10,-375 133,29 14,-100 72,566-233,2 3,1 3,-59 50,-195 182,-298 321,490-460,-46 47,-45 72,-161 221,383-469,3-4,0 0,0 0,1 1,0-1,-3 9,7-14,0 0,1 0,-1 0,0 0,1 0,0 0,-1 0,1 0,0 0,0 0,0 0,1 0,-1 0,0 0,1 0,-1 0,1 0,0 0,0 0,-1 0,1 0,1-1,-1 1,0 0,0-1,0 1,1-1,0 1,11 10,1 0,0-2,1 1,-2-3,0 1,-1 1,-1 0,0 1,10 11,10 21,-1 0,-3 2,-2 1,12 31,71 201,-46-82,-9 3,-6 15,-44-201,-1-6,0 1,-1 0,0 0,0 0,-1 0,0 7,0-13,-1 0,1 0,-1 0,0 0,1 0,-1 0,0 0,0 0,0-1,0 1,-1 0,1 0,-1-1,1 1,-1-1,1 1,-1-1,1 0,-1 0,0 0,0 0,0 0,0 0,0 0,0 0,0-1,-1 1,-51 12,-1-2,-18 0,-19 3,-10 4,14-4,-73 23,155-36,1 1,-1 0,1 1,-1-1,1 1,0 0,0 1,0-1,-2 3,6-5,-1 1,1-1,-1 1,1-1,0 1,0 0,0 0,0-1,0 1,0 0,0 0,0 0,1 0,-1 0,1 0,0 0,-1 0,1 0,0 1,0-1,1 0,-1 0,0 0,1 0,-1 0,1 0,-1 0,2 1,-2-1,2-1,-1 1,0 0,0-1,0 1,1-1,-1 0,1 1,-1-1,1 0,-1 0,1 0,0 0,-1 0,1 0,0-1,0 1,0 0,0-1,0 0,0 1,0-1,0 0,-1 0,1 0,0 0,0 0,0-1,0 1,0 0,1-1,6-1,1-1,-1 1,0-2,0 1,8-5,7-7,0 0,-2-2,0-1,5-5,6-6,-17 15,16-14,-30 26,-1 1,1 0,0 0,0 0,-1 0,1 0,0 0,0 0,0 1,0-1,0 1,0-1,0 1,0 0,0 0,1 0,-2 0,0 1,0-1,0 1,0 0,0-1,0 1,0 0,0-1,0 1,0 0,0 0,0 0,-1 0,1 0,0 0,-1 0,1 0,-1 0,1 0,-1 0,0 0,1 1,-1-1,0 0,0 1,4 32,-6-6,0 0,-2 0,-1-1,-7 20,5-20,1-1,2 1,0 0,2 0,0 10,3-33,-1 0,1 0,0-1,0 1,0 0,0 0,0-1,1 1,0-1,0 1,0-1,0 0,1 1,-2-3,-1-1,1 1,-1 0,1-1,0 1,-1-1,1 1,0-1,0 1,-1-1,1 0,0 1,0-1,0 0,-1 0,1 1,0-1,0 0,0 0,0 0,-1 0,1 0,1 0,-1-1,1 0,-1 0,1 1,-1-1,0 0,1 0,-1 0,0 0,0-1,0 1,0 0,0 0,0-1,0 1,0 0,0-1,0-1,7-18,0 0,-1 0,-2-1,0 0,-1 0,-1 0,-1 0,10-60,3-6,-10 51,2 0,1 0,8-19,-7 31</inkml:trace>
  <inkml:trace contextRef="#ctx0" brushRef="#br0" timeOffset="191948.194">8105 6414,'38'-16,"0"1,0 2,40-8,-22 6,788-179,-647 156,50-9,122-4,-130 40,88 13,-113 1,-101-1,-33 0,1-3,-1-3,5-4,-81 7,19-2,0-1,0 0,-1-2,0-1,0 0,14-8,-34 14,0 0,-1 0,1 0,0 0,-1 0,1 0,-1 0,1-1,-1 1,0 0,0-1,1 1,-1-1,0 0,0 1,0-1,-1 0,1 0,0 1,-1-1,1 0,-1 0,1 0,-1 0,0 0,0 0,0 0,0 0,0 1,-1-1,1 0,0 0,-1 0,1 0,-1 0,0 1,0-1,0-1,-1 0,0 0,-1-1,1 2,-1-1,1 0,-1 0,0 1,0 0,0-1,0 1,0 0,-1 1,1-1,-1 0,1 1,-1 0,0 0,1 0,-3 0,-73-2,-71 6,120-2,451-1,-418-1,0 1,0 0,0 0,0 1,0-1,0 1,0-1,0 1,0 0,-1 0,1 0,0 1,0-1,-1 0,1 1,-1 0,1 0,-2-1,0 1,-1 0,1-1,0 1,0 0,-1-1,1 1,-1 0,0 0,0 0,1 0,-1-1,0 1,-1 0,1 0,0 0,0 0,-1 0,1-1,-1 1,0 0,1 0,-1-1,0 1,0-1,0 1,0-1,-1 2,-14 20,-2 0,0-2,-1 0,-1-1,-1-1,-1-1,-4 3,11-10,1-1,-1 0,-1-1,1 0,-2-2,1 0,-1 0,0-2,0 0,-1-1,1 0,-1-2,-4 0,0-1</inkml:trace>
  <inkml:trace contextRef="#ctx0" brushRef="#br0" timeOffset="195618.143">5497 7314,'-18'0,"-25"0,40 0,1 0,0 0,0-1,0 1,0-1,0 1,0-1,0 0,0 0,0 0,0 0,0 0,0 0,1-1,-3 0,4 1,0 1,0-1,-1 1,1 0,0-1,0 1,0-1,0 1,-1-1,1 1,0-1,0 1,0 0,0-1,0 1,0-1,0 1,1-1,-1 1,0-1,0 1,0-1,0 1,0 0,1-1,-1 1,0-1,0 1,1 0,-1-1,0 1,1 0,-1-1,0 1,1 0,16-13,9-3,2 2,-1 1,13-4,18-7,166-71,278-112,310-131,-636 257,-147 63,-28 14,-8 3,-13 3,-203 57,8-2,-36-15,236-38,0 0,1 1,-1 1,1 0,0 1,1 0,0 1,0 0,0 2,1-1,-6 8,-13 14,2 2,1 1,-6 14,-2-1,30-37,-2-1,1-1,-1 1,0-1,-1 0,0-1,0 0,0-1,-1 1,0-2,0 0,-1 0,0 0,1-2,-7 2,-226 63,-156 49,326-89,-15 5,88-32,0-1,0 0,0 0,-1 0,1 0,0 0,0 0,-1 0,1 0,0 0,-1 0,1 0,0 0,0 0,-1 0,1 0,0 0,0 0,-1 0,1 0,0 0,0 0,-1 0,1 0,0-1,0 1,-1 0,1 0,0 0,0 0,0-1,0 1,-1 0,1 0,0-1,0 1,0 0,0 0,0 0,-1-1,1 1,2-15,17-30,-9 23,-4 1</inkml:trace>
  <inkml:trace contextRef="#ctx0" brushRef="#br2" timeOffset="201514.925">16626 1311,'42'-19,"0"2,1 1,0 3,31-5,178-23,-228 37,139-16,0 8,0 6,8 8,-92 4,1 3,-2 4,57 18,-70-12,-1 3,-2 2,0 3,-2 3,41 27,-61-30,-2 1,0 2,-2 1,-1 3,-2 0,-1 2,-2 1,-1 2,-3 1,-1 1,5 13,10 28,-4 1,-3 2,-4 1,-4 1,6 50,-7 0,-6 2,-6 0,-5 84,-14 40,-22 112,13-233,-6 0,-6-1,-22 56,41-175,-1 1,0-2,-2 1,0-2,-1 0,-5 4,-3 7,1 0,0 4,18-30,-133 270,135-273,-1 0,0 0,1-1,-1 1,0 0,0 0,0-1,0 1,0-1,-1 1,1-1,0 1,-1-1,1 0,-1 0,1 1,-1-1,1 0,-1-1,0 1,0 0,1 0,-1-1,0 1,0-1,0 1,0-1,0 0,0 0,0 0,1 0,-1 0,0 0,0-1,-2 0,1 0,0-1,0 0,0 1,0-1,0 0,1-1,-1 1,0 0,1-1,0 0,0 1,-1-1,2 0,-1 0,0 0,1 0,-2-3,-10-29,2 0,1-1,-3-20,8 28,-1 1,-1 0,-1 1,-2 0,-1 0,-1 1,-3-4,14 27,-1-1,0 0,0 1,0-1,-1 1,1 0,0 0,-1 0,0 0,1 0,-1 1,0-1,0 1,0-1,0 1,0 0,0 0,0 1,0-1,-1 1,1-1,-2 1,2 0,1 1,0-1,0 0,0 1,-1 0,1 0,0-1,0 1,0 0,0 1,0-1,0 0,0 0,1 1,-1-1,0 1,1 0,-1-1,1 1,0 0,-1 0,1 0,0 0,0 0,0 0,1 0,-1 0,0 1,1-1,-1 0,1 0,0 1,-1 7,0 0,1 1,0-1,0 1,1-1,1 0,0 1,0-1,1 0,0 0,1-1,2 4,11 22,1-2,19 26,14 26,-49-80,1-1,-1 1,1-1,0 1,0-1,0 0,0 0,1 0,0-1,0 1,0-1,0 0,0 0,1 0,-1-1,1 1,0-1,0 0,0-1,0 1,0-1,0 0,0 0,0-1,1 1,-1-1,0 0,0 0,0-1,1 0,-1 0,0 0,0-1,4-1,5-2,-1-1,-1 0,1-1,-1 0,-1-1,1-1,-1 0,0 0,23-24,23-28,7-8,-56 59,1 0,-2 0,1 0,-1-1,-1 0,0 0,4-12,3-11,-1-1,-1-7,-7 28,-2-1,0 1,0-10,-1 4</inkml:trace>
  <inkml:trace contextRef="#ctx0" brushRef="#br2" timeOffset="208267.435">1 9508,'28'-8,"0"1,0 1,24-1,9-1,357-46,3 18,84 18,-331 20,-168-3,0 0,0-1,0 1,0-2,0 1,0-1,-1 1,1-1,3-4,17-7,81-41,-2-4,22-22,193-146,-253 178,1117-882,-1160 911,-9 9,-1-1,-1 0,0-1,0-1,1-2,-14 15,0 1,1 0,-1-1,1 1,-1-1,0 1,1-1,-1 0,0 1,0-1,1 1,-1-1,0 1,0-1,0 0,0 1,0-1,0 1,0-1,0 0,0 1,0-1,0 1,0-1,0 0,0 1,-1-1,1 1,0-1,0 1,-1-1,1 1,0-1,-1 1,1-1,0 1,-1-1,1 1,-1-1,1 1,-1 0,1-1,-1 1,1 0,-1 0,1-1,-1 1,0 0,1 0,-1 0,1-1,-1 1,0 0,1 0,-1 0,1 0,-1 0,0 0,1 1,-1-1,0 0,-42 3,41-3,-31 6,0 2,0 1,2 1,-1 2,1 1,1 1,-2 4,-18 11,2 2,1 2,-32 30,77-61,-43 39,42-37,0-1,0 1,0 0,0-1,0 1,1 0,0 1,0-1,0 0,-1 5,3-9,0 0,0 1,0-1,0 0,0 0,0 1,0-1,0 0,0 1,0-1,0 0,0 0,0 1,0-1,0 0,0 1,0-1,1 0,-1 0,0 1,0-1,0 0,0 0,1 0,-1 1,0-1,0 0,0 0,1 0,-1 1,0-1,0 0,1 0,-1 0,0 0,1 0,14 0,20-9,-29 7,37-13,0-2,40-22,-30 13,32-10,8-2,52-30,-58 26,-83 39,1 1,0 1,0-1,0 1,0 0,0 0,0 0,0 1,0 0,6 0,-10 0,0 0,1 0,-1 1,0-1,1 0,-1 1,0-1,0 1,1-1,-1 1,0 0,0 0,0-1,0 1,0 0,0 0,0 0,0 0,0 0,0 0,0 0,-1 0,1 1,0-1,-1 0,1 0,-1 1,0-1,1 0,-1 0,0 1,0-1,0 1,0-1,0 0,0 1,0-1,0 0,0 1,-1-1,1 0,-1 1,0 5,-1-1,-1 0,1 0,-1 0,0 0,-1 0,1 0,-1-1,-1 1,-40 45,-37 23,-3-3,-2-4,-4-4,89-62,-13 10,0 0,0-1,-1-1,-1-1,1 0,-1-1,-1-1,-5 1,5-4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0DB8D-FD83-4F3F-A9CF-0BB04A04E5D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29FF-9C26-4B67-933A-CB52A771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905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94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5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5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7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6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3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09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7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7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5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5" Type="http://schemas.openxmlformats.org/officeDocument/2006/relationships/image" Target="../media/image29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32.png"/><Relationship Id="rId18" Type="http://schemas.openxmlformats.org/officeDocument/2006/relationships/customXml" Target="../ink/ink15.xml"/><Relationship Id="rId3" Type="http://schemas.openxmlformats.org/officeDocument/2006/relationships/diagramLayout" Target="../diagrams/layout3.xml"/><Relationship Id="rId21" Type="http://schemas.openxmlformats.org/officeDocument/2006/relationships/image" Target="../media/image36.png"/><Relationship Id="rId7" Type="http://schemas.openxmlformats.org/officeDocument/2006/relationships/diagramData" Target="../diagrams/data4.xml"/><Relationship Id="rId12" Type="http://schemas.openxmlformats.org/officeDocument/2006/relationships/customXml" Target="../ink/ink12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diagramData" Target="../diagrams/data3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24" Type="http://schemas.openxmlformats.org/officeDocument/2006/relationships/customXml" Target="../ink/ink18.xml"/><Relationship Id="rId5" Type="http://schemas.openxmlformats.org/officeDocument/2006/relationships/diagramColors" Target="../diagrams/colors3.xml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10" Type="http://schemas.openxmlformats.org/officeDocument/2006/relationships/diagramColors" Target="../diagrams/colors4.xml"/><Relationship Id="rId19" Type="http://schemas.openxmlformats.org/officeDocument/2006/relationships/image" Target="../media/image35.png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customXml" Target="../ink/ink13.xml"/><Relationship Id="rId22" Type="http://schemas.openxmlformats.org/officeDocument/2006/relationships/customXml" Target="../ink/ink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24.xml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0.xml"/><Relationship Id="rId12" Type="http://schemas.openxmlformats.org/officeDocument/2006/relationships/customXml" Target="../ink/ink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customXml" Target="../ink/ink21.xml"/><Relationship Id="rId14" Type="http://schemas.openxmlformats.org/officeDocument/2006/relationships/customXml" Target="../ink/ink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customXml" Target="../ink/ink38.xml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42.png"/><Relationship Id="rId5" Type="http://schemas.openxmlformats.org/officeDocument/2006/relationships/image" Target="../media/image52.png"/><Relationship Id="rId10" Type="http://schemas.openxmlformats.org/officeDocument/2006/relationships/customXml" Target="../ink/ink37.xml"/><Relationship Id="rId4" Type="http://schemas.openxmlformats.org/officeDocument/2006/relationships/customXml" Target="../ink/ink34.xml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6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customXml" Target="../ink/ink42.xml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customXml" Target="../ink/ink55.xml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customXml" Target="../ink/ink54.xml"/><Relationship Id="rId2" Type="http://schemas.openxmlformats.org/officeDocument/2006/relationships/customXml" Target="../ink/ink49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5" Type="http://schemas.openxmlformats.org/officeDocument/2006/relationships/customXml" Target="../ink/ink56.xml"/><Relationship Id="rId10" Type="http://schemas.openxmlformats.org/officeDocument/2006/relationships/customXml" Target="../ink/ink53.xml"/><Relationship Id="rId4" Type="http://schemas.openxmlformats.org/officeDocument/2006/relationships/customXml" Target="../ink/ink50.xml"/><Relationship Id="rId9" Type="http://schemas.openxmlformats.org/officeDocument/2006/relationships/image" Target="../media/image42.png"/><Relationship Id="rId1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62.xml"/><Relationship Id="rId18" Type="http://schemas.openxmlformats.org/officeDocument/2006/relationships/image" Target="../media/image78.png"/><Relationship Id="rId26" Type="http://schemas.openxmlformats.org/officeDocument/2006/relationships/image" Target="../media/image83.png"/><Relationship Id="rId3" Type="http://schemas.openxmlformats.org/officeDocument/2006/relationships/customXml" Target="../ink/ink57.xml"/><Relationship Id="rId21" Type="http://schemas.openxmlformats.org/officeDocument/2006/relationships/customXml" Target="../ink/ink66.xml"/><Relationship Id="rId7" Type="http://schemas.openxmlformats.org/officeDocument/2006/relationships/customXml" Target="../ink/ink59.xml"/><Relationship Id="rId12" Type="http://schemas.openxmlformats.org/officeDocument/2006/relationships/image" Target="../media/image75.png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2" Type="http://schemas.openxmlformats.org/officeDocument/2006/relationships/image" Target="../media/image64.png"/><Relationship Id="rId16" Type="http://schemas.openxmlformats.org/officeDocument/2006/relationships/image" Target="../media/image77.png"/><Relationship Id="rId20" Type="http://schemas.openxmlformats.org/officeDocument/2006/relationships/image" Target="../media/image79.png"/><Relationship Id="rId29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customXml" Target="../ink/ink61.xml"/><Relationship Id="rId24" Type="http://schemas.openxmlformats.org/officeDocument/2006/relationships/image" Target="../media/image82.png"/><Relationship Id="rId32" Type="http://schemas.openxmlformats.org/officeDocument/2006/relationships/image" Target="../media/image86.png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84.png"/><Relationship Id="rId10" Type="http://schemas.openxmlformats.org/officeDocument/2006/relationships/image" Target="../media/image74.png"/><Relationship Id="rId19" Type="http://schemas.openxmlformats.org/officeDocument/2006/relationships/customXml" Target="../ink/ink65.xml"/><Relationship Id="rId31" Type="http://schemas.openxmlformats.org/officeDocument/2006/relationships/customXml" Target="../ink/ink71.xml"/><Relationship Id="rId4" Type="http://schemas.openxmlformats.org/officeDocument/2006/relationships/image" Target="../media/image71.png"/><Relationship Id="rId9" Type="http://schemas.openxmlformats.org/officeDocument/2006/relationships/customXml" Target="../ink/ink60.xml"/><Relationship Id="rId14" Type="http://schemas.openxmlformats.org/officeDocument/2006/relationships/image" Target="../media/image76.png"/><Relationship Id="rId22" Type="http://schemas.openxmlformats.org/officeDocument/2006/relationships/image" Target="../media/image81.png"/><Relationship Id="rId27" Type="http://schemas.openxmlformats.org/officeDocument/2006/relationships/customXml" Target="../ink/ink69.xml"/><Relationship Id="rId30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3" Type="http://schemas.openxmlformats.org/officeDocument/2006/relationships/image" Target="../media/image720.png"/><Relationship Id="rId7" Type="http://schemas.openxmlformats.org/officeDocument/2006/relationships/image" Target="../media/image740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.xml"/><Relationship Id="rId5" Type="http://schemas.openxmlformats.org/officeDocument/2006/relationships/image" Target="../media/image730.png"/><Relationship Id="rId4" Type="http://schemas.openxmlformats.org/officeDocument/2006/relationships/customXml" Target="../ink/ink74.xml"/><Relationship Id="rId9" Type="http://schemas.openxmlformats.org/officeDocument/2006/relationships/image" Target="../media/image7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image" Target="../media/image93.png"/><Relationship Id="rId18" Type="http://schemas.openxmlformats.org/officeDocument/2006/relationships/customXml" Target="../ink/ink84.xml"/><Relationship Id="rId3" Type="http://schemas.openxmlformats.org/officeDocument/2006/relationships/image" Target="../media/image66.jpeg"/><Relationship Id="rId7" Type="http://schemas.openxmlformats.org/officeDocument/2006/relationships/image" Target="../media/image90.png"/><Relationship Id="rId12" Type="http://schemas.openxmlformats.org/officeDocument/2006/relationships/customXml" Target="../ink/ink81.xml"/><Relationship Id="rId17" Type="http://schemas.openxmlformats.org/officeDocument/2006/relationships/image" Target="../media/image95.png"/><Relationship Id="rId2" Type="http://schemas.openxmlformats.org/officeDocument/2006/relationships/image" Target="../media/image65.jpeg"/><Relationship Id="rId16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11" Type="http://schemas.openxmlformats.org/officeDocument/2006/relationships/image" Target="../media/image92.png"/><Relationship Id="rId5" Type="http://schemas.openxmlformats.org/officeDocument/2006/relationships/image" Target="../media/image780.png"/><Relationship Id="rId15" Type="http://schemas.openxmlformats.org/officeDocument/2006/relationships/image" Target="../media/image94.png"/><Relationship Id="rId10" Type="http://schemas.openxmlformats.org/officeDocument/2006/relationships/customXml" Target="../ink/ink80.xml"/><Relationship Id="rId19" Type="http://schemas.openxmlformats.org/officeDocument/2006/relationships/image" Target="../media/image96.png"/><Relationship Id="rId4" Type="http://schemas.openxmlformats.org/officeDocument/2006/relationships/customXml" Target="../ink/ink77.xml"/><Relationship Id="rId9" Type="http://schemas.openxmlformats.org/officeDocument/2006/relationships/image" Target="../media/image91.png"/><Relationship Id="rId14" Type="http://schemas.openxmlformats.org/officeDocument/2006/relationships/customXml" Target="../ink/ink8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customXml" Target="../ink/ink8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customXml" Target="../ink/ink9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customXml" Target="../ink/ink95.xml"/><Relationship Id="rId18" Type="http://schemas.openxmlformats.org/officeDocument/2006/relationships/image" Target="../media/image107.png"/><Relationship Id="rId3" Type="http://schemas.openxmlformats.org/officeDocument/2006/relationships/customXml" Target="../ink/ink92.xml"/><Relationship Id="rId12" Type="http://schemas.openxmlformats.org/officeDocument/2006/relationships/image" Target="../media/image104.png"/><Relationship Id="rId17" Type="http://schemas.openxmlformats.org/officeDocument/2006/relationships/customXml" Target="../ink/ink97.xml"/><Relationship Id="rId2" Type="http://schemas.openxmlformats.org/officeDocument/2006/relationships/image" Target="../media/image89.jpg"/><Relationship Id="rId16" Type="http://schemas.openxmlformats.org/officeDocument/2006/relationships/image" Target="../media/image106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94.xml"/><Relationship Id="rId15" Type="http://schemas.openxmlformats.org/officeDocument/2006/relationships/customXml" Target="../ink/ink96.xml"/><Relationship Id="rId10" Type="http://schemas.openxmlformats.org/officeDocument/2006/relationships/image" Target="../media/image103.png"/><Relationship Id="rId19" Type="http://schemas.openxmlformats.org/officeDocument/2006/relationships/customXml" Target="../ink/ink98.xml"/><Relationship Id="rId9" Type="http://schemas.openxmlformats.org/officeDocument/2006/relationships/customXml" Target="../ink/ink93.xml"/><Relationship Id="rId1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0.png"/><Relationship Id="rId4" Type="http://schemas.openxmlformats.org/officeDocument/2006/relationships/customXml" Target="../ink/ink10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3" Type="http://schemas.openxmlformats.org/officeDocument/2006/relationships/image" Target="../media/image110.png"/><Relationship Id="rId7" Type="http://schemas.openxmlformats.org/officeDocument/2006/relationships/image" Target="../media/image63.png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.xml"/><Relationship Id="rId5" Type="http://schemas.openxmlformats.org/officeDocument/2006/relationships/image" Target="../media/image111.png"/><Relationship Id="rId4" Type="http://schemas.openxmlformats.org/officeDocument/2006/relationships/customXml" Target="../ink/ink103.xml"/><Relationship Id="rId9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0.png"/><Relationship Id="rId4" Type="http://schemas.openxmlformats.org/officeDocument/2006/relationships/customXml" Target="../ink/ink10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customXml" Target="../ink/ink3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5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5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01C7-53CA-4F86-95B5-757515B5B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about embedded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351CB-7952-41B2-BF4B-6FFA42192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3C1728-FDA9-4C16-A22A-F47D6C42EA0E}"/>
                  </a:ext>
                </a:extLst>
              </p14:cNvPr>
              <p14:cNvContentPartPr/>
              <p14:nvPr/>
            </p14:nvContentPartPr>
            <p14:xfrm>
              <a:off x="3450593" y="956045"/>
              <a:ext cx="5002560" cy="4461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3C1728-FDA9-4C16-A22A-F47D6C42EA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1952" y="947405"/>
                <a:ext cx="5020201" cy="44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47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E3DE3D5-AB12-4A9F-A749-432803792962}"/>
                  </a:ext>
                </a:extLst>
              </p14:cNvPr>
              <p14:cNvContentPartPr/>
              <p14:nvPr/>
            </p14:nvContentPartPr>
            <p14:xfrm>
              <a:off x="274673" y="-260755"/>
              <a:ext cx="11665800" cy="7009295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E3DE3D5-AB12-4A9F-A749-4328037929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673" y="-269395"/>
                <a:ext cx="11683440" cy="70269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69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7D147B-FAED-41B0-88C3-5E74A858B1CE}"/>
                  </a:ext>
                </a:extLst>
              </p14:cNvPr>
              <p14:cNvContentPartPr/>
              <p14:nvPr/>
            </p14:nvContentPartPr>
            <p14:xfrm>
              <a:off x="5313593" y="5492765"/>
              <a:ext cx="590400" cy="602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7D147B-FAED-41B0-88C3-5E74A858B1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953" y="5483765"/>
                <a:ext cx="60804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D45CF3-641E-4465-BFFC-66083D275E86}"/>
                  </a:ext>
                </a:extLst>
              </p14:cNvPr>
              <p14:cNvContentPartPr/>
              <p14:nvPr/>
            </p14:nvContentPartPr>
            <p14:xfrm>
              <a:off x="6251753" y="5736485"/>
              <a:ext cx="360360" cy="457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8D45CF3-641E-4465-BFFC-66083D275E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13" y="5727485"/>
                <a:ext cx="3780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3322778-35D3-498C-8D81-E47F2D3F3B81}"/>
                  </a:ext>
                </a:extLst>
              </p14:cNvPr>
              <p14:cNvContentPartPr/>
              <p14:nvPr/>
            </p14:nvContentPartPr>
            <p14:xfrm>
              <a:off x="3319913" y="421445"/>
              <a:ext cx="6084000" cy="4715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3322778-35D3-498C-8D81-E47F2D3F3B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1272" y="412446"/>
                <a:ext cx="6101641" cy="4732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95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2D9E-A3D2-4FC3-A081-21E51A55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u="sng" dirty="0"/>
              <a:t>2-Difference Between Microcontrollers and Microprocessors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1D3517-BC2F-45AF-92B1-BDC6A99730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066348"/>
              </p:ext>
            </p:extLst>
          </p:nvPr>
        </p:nvGraphicFramePr>
        <p:xfrm>
          <a:off x="503583" y="1868557"/>
          <a:ext cx="10618569" cy="3180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E81044-AB08-4496-BD47-B4202B6EF038}"/>
              </a:ext>
            </a:extLst>
          </p:cNvPr>
          <p:cNvSpPr txBox="1"/>
          <p:nvPr/>
        </p:nvSpPr>
        <p:spPr>
          <a:xfrm>
            <a:off x="5638800" y="297511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403EE-60D8-4003-A2C1-5806DB55E8F9}"/>
              </a:ext>
            </a:extLst>
          </p:cNvPr>
          <p:cNvSpPr txBox="1"/>
          <p:nvPr/>
        </p:nvSpPr>
        <p:spPr>
          <a:xfrm>
            <a:off x="1069848" y="5432464"/>
            <a:ext cx="958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 Examples of embedded systems in real life :</a:t>
            </a:r>
            <a:r>
              <a:rPr lang="en-US" sz="2400" dirty="0"/>
              <a:t>(smartphones, cars, IoT)</a:t>
            </a:r>
          </a:p>
        </p:txBody>
      </p:sp>
    </p:spTree>
    <p:extLst>
      <p:ext uri="{BB962C8B-B14F-4D97-AF65-F5344CB8AC3E}">
        <p14:creationId xmlns:p14="http://schemas.microsoft.com/office/powerpoint/2010/main" val="12096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54B3-BCE7-4623-995E-5ACBD5EB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59027"/>
            <a:ext cx="10058400" cy="2252869"/>
          </a:xfrm>
        </p:spPr>
        <p:txBody>
          <a:bodyPr>
            <a:normAutofit/>
          </a:bodyPr>
          <a:lstStyle/>
          <a:p>
            <a:pPr algn="ctr"/>
            <a:r>
              <a:rPr lang="en-US" sz="4400" u="sng" dirty="0"/>
              <a:t>Understanding the General Microprocessor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B398-3EDC-4366-8896-104F000F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5924"/>
            <a:ext cx="10058400" cy="5082076"/>
          </a:xfrm>
        </p:spPr>
        <p:txBody>
          <a:bodyPr>
            <a:normAutofit lnSpcReduction="10000"/>
          </a:bodyPr>
          <a:lstStyle/>
          <a:p>
            <a:r>
              <a:rPr lang="en-US" sz="2800" b="1" u="sng" dirty="0"/>
              <a:t>1-Introduction to Microcontroller Architecture</a:t>
            </a:r>
          </a:p>
          <a:p>
            <a:r>
              <a:rPr lang="en-US" sz="2400" dirty="0"/>
              <a:t>A microcontroller is a compact integrated circuit designed to govern a specific operation in an embedded system. It includes a processor, memory, and input/output (I/O) peripherals on a single chip, making it a cost-effective and efficient solution for control applications.</a:t>
            </a:r>
          </a:p>
          <a:p>
            <a:r>
              <a:rPr lang="en-US" sz="2800" b="1" u="sng" dirty="0"/>
              <a:t>2-How a Microcontroller Runs Code</a:t>
            </a:r>
          </a:p>
          <a:p>
            <a:r>
              <a:rPr lang="en-US" sz="2400" dirty="0"/>
              <a:t>1-Code Writing &amp; Compilation</a:t>
            </a:r>
          </a:p>
          <a:p>
            <a:r>
              <a:rPr lang="en-US" sz="2400" dirty="0"/>
              <a:t>2-Code Upload to Flash Memory</a:t>
            </a:r>
          </a:p>
          <a:p>
            <a:r>
              <a:rPr lang="en-US" sz="2400" dirty="0"/>
              <a:t>3-Power-On &amp; Reset Process</a:t>
            </a:r>
          </a:p>
          <a:p>
            <a:r>
              <a:rPr lang="en-US" sz="2400" dirty="0"/>
              <a:t>4-Fetch-Decode-Execute Cycle</a:t>
            </a:r>
          </a:p>
          <a:p>
            <a:r>
              <a:rPr lang="en-US" sz="2400" dirty="0"/>
              <a:t>5-Interrupt Handling (If Required)</a:t>
            </a:r>
          </a:p>
          <a:p>
            <a:r>
              <a:rPr lang="en-US" sz="2400" dirty="0"/>
              <a:t>6-Continuous Execution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0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71B6-4C70-4A68-AA70-2BE56342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Microprocessor</a:t>
            </a:r>
          </a:p>
        </p:txBody>
      </p:sp>
      <p:pic>
        <p:nvPicPr>
          <p:cNvPr id="3" name="Picture 2" descr="How CPU Works , Central Processing Unit">
            <a:extLst>
              <a:ext uri="{FF2B5EF4-FFF2-40B4-BE49-F238E27FC236}">
                <a16:creationId xmlns:a16="http://schemas.microsoft.com/office/drawing/2014/main" id="{71FEA0BE-853A-4F3C-BBD5-AE30B7955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" y="2269201"/>
            <a:ext cx="6438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51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1A7FD7C-958D-404C-82C4-925BBBB1C970}"/>
                  </a:ext>
                </a:extLst>
              </p14:cNvPr>
              <p14:cNvContentPartPr/>
              <p14:nvPr/>
            </p14:nvContentPartPr>
            <p14:xfrm>
              <a:off x="413509" y="128062"/>
              <a:ext cx="11340360" cy="62038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1A7FD7C-958D-404C-82C4-925BBBB1C9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869" y="119421"/>
                <a:ext cx="11358001" cy="62215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52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8F13-4BFC-4D85-BFCE-B39073E2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3572"/>
            <a:ext cx="10058400" cy="1609344"/>
          </a:xfrm>
        </p:spPr>
        <p:txBody>
          <a:bodyPr>
            <a:normAutofit/>
          </a:bodyPr>
          <a:lstStyle/>
          <a:p>
            <a:r>
              <a:rPr lang="en-US" sz="3600" u="sng" dirty="0"/>
              <a:t>3-Instruction set : </a:t>
            </a:r>
            <a:r>
              <a:rPr lang="en-US" sz="3600" u="sng" dirty="0" err="1"/>
              <a:t>RISCvsCISC</a:t>
            </a:r>
            <a:endParaRPr lang="en-US" sz="3600" u="sn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9DF4AF-3B74-4131-81F5-814BF7E48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157835"/>
              </p:ext>
            </p:extLst>
          </p:nvPr>
        </p:nvGraphicFramePr>
        <p:xfrm>
          <a:off x="1066800" y="1285461"/>
          <a:ext cx="10058400" cy="2597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281724-B81F-4CD6-94D0-4B5B01F69C7B}"/>
              </a:ext>
            </a:extLst>
          </p:cNvPr>
          <p:cNvSpPr txBox="1"/>
          <p:nvPr/>
        </p:nvSpPr>
        <p:spPr>
          <a:xfrm>
            <a:off x="1066800" y="3975652"/>
            <a:ext cx="10058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4-processor </a:t>
            </a:r>
            <a:r>
              <a:rPr lang="en-US" sz="2800" b="1" u="sng" dirty="0" err="1"/>
              <a:t>Architecture:Von</a:t>
            </a:r>
            <a:r>
              <a:rPr lang="en-US" sz="2800" b="1" u="sng" dirty="0"/>
              <a:t> </a:t>
            </a:r>
            <a:r>
              <a:rPr lang="en-US" sz="2800" b="1" u="sng" dirty="0" err="1"/>
              <a:t>neumann</a:t>
            </a:r>
            <a:r>
              <a:rPr lang="en-US" sz="2800" b="1" u="sng" dirty="0"/>
              <a:t> vs Harvard</a:t>
            </a:r>
          </a:p>
          <a:p>
            <a:endParaRPr lang="en-US" sz="2800" b="1" u="sng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95C66C-BA0E-4926-B4C9-D604669E1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460135"/>
              </p:ext>
            </p:extLst>
          </p:nvPr>
        </p:nvGraphicFramePr>
        <p:xfrm>
          <a:off x="1066799" y="4426227"/>
          <a:ext cx="9654209" cy="2431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916FF99-7EB6-4C1C-ABA5-F9711E2DB97F}"/>
                  </a:ext>
                </a:extLst>
              </p14:cNvPr>
              <p14:cNvContentPartPr/>
              <p14:nvPr/>
            </p14:nvContentPartPr>
            <p14:xfrm>
              <a:off x="717473" y="1440605"/>
              <a:ext cx="2140920" cy="741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916FF99-7EB6-4C1C-ABA5-F9711E2DB9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833" y="1431605"/>
                <a:ext cx="215856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7A10A50-8A01-4928-81D4-DEB8CD6A96D3}"/>
                  </a:ext>
                </a:extLst>
              </p14:cNvPr>
              <p14:cNvContentPartPr/>
              <p14:nvPr/>
            </p14:nvContentPartPr>
            <p14:xfrm>
              <a:off x="10101593" y="856685"/>
              <a:ext cx="622800" cy="60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7A10A50-8A01-4928-81D4-DEB8CD6A96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92593" y="847685"/>
                <a:ext cx="64044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9BC22E6-C712-4696-9516-195254A3A83A}"/>
                  </a:ext>
                </a:extLst>
              </p14:cNvPr>
              <p14:cNvContentPartPr/>
              <p14:nvPr/>
            </p14:nvContentPartPr>
            <p14:xfrm>
              <a:off x="10385993" y="1734005"/>
              <a:ext cx="362520" cy="515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9BC22E6-C712-4696-9516-195254A3A8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77353" y="1725005"/>
                <a:ext cx="3801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050FF2-B879-4A41-8AE6-C46F8B14308F}"/>
                  </a:ext>
                </a:extLst>
              </p14:cNvPr>
              <p14:cNvContentPartPr/>
              <p14:nvPr/>
            </p14:nvContentPartPr>
            <p14:xfrm>
              <a:off x="9592553" y="2365085"/>
              <a:ext cx="249840" cy="117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050FF2-B879-4A41-8AE6-C46F8B1430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83553" y="2356445"/>
                <a:ext cx="267480" cy="11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722B124-84EE-4924-A3EB-5287CFC9263C}"/>
                  </a:ext>
                </a:extLst>
              </p14:cNvPr>
              <p14:cNvContentPartPr/>
              <p14:nvPr/>
            </p14:nvContentPartPr>
            <p14:xfrm>
              <a:off x="9996113" y="2717165"/>
              <a:ext cx="71640" cy="390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722B124-84EE-4924-A3EB-5287CFC926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87473" y="2708525"/>
                <a:ext cx="89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91DF403-42D7-4230-AE3F-B486171AB296}"/>
                  </a:ext>
                </a:extLst>
              </p14:cNvPr>
              <p14:cNvContentPartPr/>
              <p14:nvPr/>
            </p14:nvContentPartPr>
            <p14:xfrm>
              <a:off x="10480673" y="2754245"/>
              <a:ext cx="785520" cy="515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91DF403-42D7-4230-AE3F-B486171AB2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71673" y="2745605"/>
                <a:ext cx="8031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60CC232-5DBF-4EB5-8216-29FC6D2538BA}"/>
                  </a:ext>
                </a:extLst>
              </p14:cNvPr>
              <p14:cNvContentPartPr/>
              <p14:nvPr/>
            </p14:nvContentPartPr>
            <p14:xfrm>
              <a:off x="11404073" y="2708885"/>
              <a:ext cx="132120" cy="38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60CC232-5DBF-4EB5-8216-29FC6D2538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395433" y="2699885"/>
                <a:ext cx="149760" cy="3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72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5" grpId="0"/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1F4-C9EA-4FAF-B8A7-0C0F183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 VS 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85CC-E18D-48F7-92D7-A34B79FC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isc_Risc_Short">
            <a:hlinkClick r:id="" action="ppaction://media"/>
            <a:extLst>
              <a:ext uri="{FF2B5EF4-FFF2-40B4-BE49-F238E27FC236}">
                <a16:creationId xmlns:a16="http://schemas.microsoft.com/office/drawing/2014/main" id="{7A36AE7F-38E8-42D0-B751-F038F90790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7968" y="1780303"/>
            <a:ext cx="8696440" cy="48881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4972BD-A404-4FD4-A564-CAC9567D5298}"/>
                  </a:ext>
                </a:extLst>
              </p14:cNvPr>
              <p14:cNvContentPartPr/>
              <p14:nvPr/>
            </p14:nvContentPartPr>
            <p14:xfrm>
              <a:off x="7435793" y="602525"/>
              <a:ext cx="759240" cy="432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4972BD-A404-4FD4-A564-CAC9567D52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6789" y="593525"/>
                <a:ext cx="776888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C0A88C-19C1-4080-91A9-89DEE404872E}"/>
                  </a:ext>
                </a:extLst>
              </p14:cNvPr>
              <p14:cNvContentPartPr/>
              <p14:nvPr/>
            </p14:nvContentPartPr>
            <p14:xfrm>
              <a:off x="9969833" y="620885"/>
              <a:ext cx="203040" cy="519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C0A88C-19C1-4080-91A9-89DEE40487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61193" y="611885"/>
                <a:ext cx="22068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870BCA-D9DD-49AB-906D-118A8FBB7600}"/>
                  </a:ext>
                </a:extLst>
              </p14:cNvPr>
              <p14:cNvContentPartPr/>
              <p14:nvPr/>
            </p14:nvContentPartPr>
            <p14:xfrm>
              <a:off x="1811153" y="626244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870BCA-D9DD-49AB-906D-118A8FBB76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2513" y="62538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9AAADB-0D59-4670-8347-B83F54FBAFC8}"/>
                  </a:ext>
                </a:extLst>
              </p14:cNvPr>
              <p14:cNvContentPartPr/>
              <p14:nvPr/>
            </p14:nvContentPartPr>
            <p14:xfrm>
              <a:off x="2139473" y="54945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9AAADB-0D59-4670-8347-B83F54FBAF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30473" y="54859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6502D8-401D-4916-8E5E-4A1AFB7DCE94}"/>
                  </a:ext>
                </a:extLst>
              </p14:cNvPr>
              <p14:cNvContentPartPr/>
              <p14:nvPr/>
            </p14:nvContentPartPr>
            <p14:xfrm>
              <a:off x="1828793" y="640932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6502D8-401D-4916-8E5E-4A1AFB7DCE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19793" y="64003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9E34683-9697-4B46-82D7-75023E572AD8}"/>
                  </a:ext>
                </a:extLst>
              </p14:cNvPr>
              <p14:cNvContentPartPr/>
              <p14:nvPr/>
            </p14:nvContentPartPr>
            <p14:xfrm>
              <a:off x="2863793" y="485664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9E34683-9697-4B46-82D7-75023E572A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5153" y="48476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0B5A28-5F27-4F50-9E56-DA7D9D7D3CEE}"/>
                  </a:ext>
                </a:extLst>
              </p14:cNvPr>
              <p14:cNvContentPartPr/>
              <p14:nvPr/>
            </p14:nvContentPartPr>
            <p14:xfrm>
              <a:off x="-198367" y="362292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0B5A28-5F27-4F50-9E56-DA7D9D7D3C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07367" y="361392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3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6ACAB1C-49D1-40FD-8EF0-0AE4C6E7A6BC}"/>
                  </a:ext>
                </a:extLst>
              </p14:cNvPr>
              <p14:cNvContentPartPr/>
              <p14:nvPr/>
            </p14:nvContentPartPr>
            <p14:xfrm>
              <a:off x="871913" y="472565"/>
              <a:ext cx="4067640" cy="411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6ACAB1C-49D1-40FD-8EF0-0AE4C6E7A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913" y="463566"/>
                <a:ext cx="4085280" cy="4133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23707B-C910-4703-8377-2BF810A03593}"/>
                  </a:ext>
                </a:extLst>
              </p14:cNvPr>
              <p14:cNvContentPartPr/>
              <p14:nvPr/>
            </p14:nvContentPartPr>
            <p14:xfrm>
              <a:off x="7548833" y="1163765"/>
              <a:ext cx="2589840" cy="2114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23707B-C910-4703-8377-2BF810A035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0193" y="1155125"/>
                <a:ext cx="2607480" cy="21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8E80CD-E6A6-4600-8152-52B0D078BA9B}"/>
                  </a:ext>
                </a:extLst>
              </p14:cNvPr>
              <p14:cNvContentPartPr/>
              <p14:nvPr/>
            </p14:nvContentPartPr>
            <p14:xfrm>
              <a:off x="8427593" y="3924245"/>
              <a:ext cx="1081080" cy="57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8E80CD-E6A6-4600-8152-52B0D078BA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8950" y="3915245"/>
                <a:ext cx="1098726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BDAB38E-58CA-4347-8A66-535BA674435B}"/>
                  </a:ext>
                </a:extLst>
              </p14:cNvPr>
              <p14:cNvContentPartPr/>
              <p14:nvPr/>
            </p14:nvContentPartPr>
            <p14:xfrm>
              <a:off x="8410673" y="5322485"/>
              <a:ext cx="1724760" cy="76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BDAB38E-58CA-4347-8A66-535BA67443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1673" y="5313485"/>
                <a:ext cx="17424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BA64B84-5A3A-4729-90B9-1CDE84D01E31}"/>
                  </a:ext>
                </a:extLst>
              </p14:cNvPr>
              <p14:cNvContentPartPr/>
              <p14:nvPr/>
            </p14:nvContentPartPr>
            <p14:xfrm>
              <a:off x="8824673" y="5620205"/>
              <a:ext cx="2035800" cy="332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BA64B84-5A3A-4729-90B9-1CDE84D01E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16033" y="5611205"/>
                <a:ext cx="2053440" cy="3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74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4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158" name="Google Shape;158;p4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" name="Google Shape;159;p4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" name="Google Shape;160;p4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4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62" name="Google Shape;16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1422534" y="327330"/>
            <a:ext cx="108119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Embedded systems</a:t>
            </a:r>
            <a:endParaRPr dirty="0"/>
          </a:p>
        </p:txBody>
      </p:sp>
      <p:sp>
        <p:nvSpPr>
          <p:cNvPr id="164" name="Google Shape;16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61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 combination of software and hardware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Performs a specific task as a part of larger system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65" name="Google Shape;165;p4" descr="A close-up of a computer chip&#10;&#10;AI-generated content may be incorrect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21584" y="3427362"/>
            <a:ext cx="39814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1F4-C9EA-4FAF-B8A7-0C0F183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 Vs Harvard</a:t>
            </a:r>
          </a:p>
        </p:txBody>
      </p:sp>
      <p:pic>
        <p:nvPicPr>
          <p:cNvPr id="5" name="Picture 2" descr="COMPUTER&#10;ARCHITECTURE Von Neumann Architecture&#10;Input&#10;Device&#10;• Von Neumann architecture is where both data and the&#10;software that are currentl">
            <a:extLst>
              <a:ext uri="{FF2B5EF4-FFF2-40B4-BE49-F238E27FC236}">
                <a16:creationId xmlns:a16="http://schemas.microsoft.com/office/drawing/2014/main" id="{4D1D4308-AD4C-41A0-9382-8325503F7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2" y="2198803"/>
            <a:ext cx="5982940" cy="336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725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F91707-EF9E-470B-A15A-CEED877BF06B}"/>
                  </a:ext>
                </a:extLst>
              </p14:cNvPr>
              <p14:cNvContentPartPr/>
              <p14:nvPr/>
            </p14:nvContentPartPr>
            <p14:xfrm>
              <a:off x="2699633" y="308045"/>
              <a:ext cx="6946200" cy="5191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F91707-EF9E-470B-A15A-CEED877BF0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0993" y="299405"/>
                <a:ext cx="6963840" cy="52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22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C180021-2FA5-49D1-96B4-4BEBA59B8E04}"/>
                  </a:ext>
                </a:extLst>
              </p14:cNvPr>
              <p14:cNvContentPartPr/>
              <p14:nvPr/>
            </p14:nvContentPartPr>
            <p14:xfrm>
              <a:off x="3189953" y="1828685"/>
              <a:ext cx="7319160" cy="472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C180021-2FA5-49D1-96B4-4BEBA59B8E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953" y="1820044"/>
                <a:ext cx="7336800" cy="47379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47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75FC-FCC7-4AE2-9712-019AB28F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71450"/>
            <a:ext cx="10058400" cy="1841501"/>
          </a:xfrm>
        </p:spPr>
        <p:txBody>
          <a:bodyPr>
            <a:normAutofit/>
          </a:bodyPr>
          <a:lstStyle/>
          <a:p>
            <a:r>
              <a:rPr lang="en-US" sz="3600" u="sng" dirty="0"/>
              <a:t>5-Memory organization in microcontrollers (RAM Vs ROM</a:t>
            </a:r>
            <a:r>
              <a:rPr lang="en-US" sz="360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E178CC-C792-413A-8F21-2397D495DD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7435775"/>
              </p:ext>
            </p:extLst>
          </p:nvPr>
        </p:nvGraphicFramePr>
        <p:xfrm>
          <a:off x="371476" y="1128715"/>
          <a:ext cx="10756900" cy="291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05F085-40AE-46D1-B0BB-73F29FC9B8CA}"/>
              </a:ext>
            </a:extLst>
          </p:cNvPr>
          <p:cNvSpPr txBox="1"/>
          <p:nvPr/>
        </p:nvSpPr>
        <p:spPr>
          <a:xfrm>
            <a:off x="1063625" y="4043363"/>
            <a:ext cx="9290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6-RAM :SPAM vs DRAM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95698B4-A48D-4062-9ADE-FD710A118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400140"/>
              </p:ext>
            </p:extLst>
          </p:nvPr>
        </p:nvGraphicFramePr>
        <p:xfrm>
          <a:off x="-661182" y="4628138"/>
          <a:ext cx="12146746" cy="222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5387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3" grpId="0"/>
      <p:bldGraphic spid="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6E15C5-F42E-464C-B611-3BBAE07952C7}"/>
                  </a:ext>
                </a:extLst>
              </p14:cNvPr>
              <p14:cNvContentPartPr/>
              <p14:nvPr/>
            </p14:nvContentPartPr>
            <p14:xfrm>
              <a:off x="2476309" y="498862"/>
              <a:ext cx="335160" cy="614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6E15C5-F42E-464C-B611-3BBAE07952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7309" y="489862"/>
                <a:ext cx="35280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8267D3-76FC-4669-873D-0C68F5624781}"/>
                  </a:ext>
                </a:extLst>
              </p14:cNvPr>
              <p14:cNvContentPartPr/>
              <p14:nvPr/>
            </p14:nvContentPartPr>
            <p14:xfrm>
              <a:off x="8835709" y="589942"/>
              <a:ext cx="582840" cy="733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8267D3-76FC-4669-873D-0C68F56247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26709" y="580942"/>
                <a:ext cx="60048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51C7F8B-6164-4FD8-A974-AA0380F52AB9}"/>
                  </a:ext>
                </a:extLst>
              </p14:cNvPr>
              <p14:cNvContentPartPr/>
              <p14:nvPr/>
            </p14:nvContentPartPr>
            <p14:xfrm>
              <a:off x="1539589" y="1472662"/>
              <a:ext cx="2069280" cy="2127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51C7F8B-6164-4FD8-A974-AA0380F52A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0589" y="1464021"/>
                <a:ext cx="2086920" cy="2145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E251CB9-4ADE-4C05-9F2A-A7FC70A53E75}"/>
                  </a:ext>
                </a:extLst>
              </p14:cNvPr>
              <p14:cNvContentPartPr/>
              <p14:nvPr/>
            </p14:nvContentPartPr>
            <p14:xfrm>
              <a:off x="1728949" y="4122982"/>
              <a:ext cx="1454760" cy="233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E251CB9-4ADE-4C05-9F2A-A7FC70A53E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0309" y="4113982"/>
                <a:ext cx="14724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4A202C2-67DC-4046-B952-F81589FC0975}"/>
                  </a:ext>
                </a:extLst>
              </p14:cNvPr>
              <p14:cNvContentPartPr/>
              <p14:nvPr/>
            </p14:nvContentPartPr>
            <p14:xfrm>
              <a:off x="9284989" y="2136142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4A202C2-67DC-4046-B952-F81589FC09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6349" y="21271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DBD1DD6-AE33-474A-8BCC-E08BF9839F36}"/>
                  </a:ext>
                </a:extLst>
              </p14:cNvPr>
              <p14:cNvContentPartPr/>
              <p14:nvPr/>
            </p14:nvContentPartPr>
            <p14:xfrm>
              <a:off x="7913029" y="2468782"/>
              <a:ext cx="2385720" cy="2104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DBD1DD6-AE33-474A-8BCC-E08BF9839F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04029" y="2459782"/>
                <a:ext cx="2403360" cy="21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27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232551-B3F0-4400-905E-667F3EC1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78" y="182361"/>
            <a:ext cx="4314825" cy="4514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173F82-54C2-4D4C-A19D-469974D3B7B8}"/>
                  </a:ext>
                </a:extLst>
              </p14:cNvPr>
              <p14:cNvContentPartPr/>
              <p14:nvPr/>
            </p14:nvContentPartPr>
            <p14:xfrm>
              <a:off x="6259189" y="423982"/>
              <a:ext cx="2456640" cy="2761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173F82-54C2-4D4C-A19D-469974D3B7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0189" y="414982"/>
                <a:ext cx="2474280" cy="27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6F0AD31-40FF-4F69-AA97-4B31EF135BEF}"/>
                  </a:ext>
                </a:extLst>
              </p14:cNvPr>
              <p14:cNvContentPartPr/>
              <p14:nvPr/>
            </p14:nvContentPartPr>
            <p14:xfrm>
              <a:off x="6822949" y="4047022"/>
              <a:ext cx="2146680" cy="1315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6F0AD31-40FF-4F69-AA97-4B31EF135B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3949" y="4038022"/>
                <a:ext cx="216432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496F5F5-B11B-48D8-97D1-C806629453C3}"/>
                  </a:ext>
                </a:extLst>
              </p14:cNvPr>
              <p14:cNvContentPartPr/>
              <p14:nvPr/>
            </p14:nvContentPartPr>
            <p14:xfrm>
              <a:off x="10642909" y="3840382"/>
              <a:ext cx="696960" cy="383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496F5F5-B11B-48D8-97D1-C806629453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33909" y="3831742"/>
                <a:ext cx="7146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FF58E91-7D57-4854-955A-8A8910AA3475}"/>
                  </a:ext>
                </a:extLst>
              </p14:cNvPr>
              <p14:cNvContentPartPr/>
              <p14:nvPr/>
            </p14:nvContentPartPr>
            <p14:xfrm>
              <a:off x="9393349" y="3083662"/>
              <a:ext cx="474120" cy="2059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FF58E91-7D57-4854-955A-8A8910AA34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4349" y="3075022"/>
                <a:ext cx="491760" cy="20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B0484C6-C2FF-457F-A491-B69A44A837CF}"/>
                  </a:ext>
                </a:extLst>
              </p14:cNvPr>
              <p14:cNvContentPartPr/>
              <p14:nvPr/>
            </p14:nvContentPartPr>
            <p14:xfrm>
              <a:off x="10083109" y="5500702"/>
              <a:ext cx="201960" cy="359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B0484C6-C2FF-457F-A491-B69A44A837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74469" y="5492062"/>
                <a:ext cx="2196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352C943-CEE7-45FF-8D01-E7CD6F87BB35}"/>
                  </a:ext>
                </a:extLst>
              </p14:cNvPr>
              <p14:cNvContentPartPr/>
              <p14:nvPr/>
            </p14:nvContentPartPr>
            <p14:xfrm>
              <a:off x="10530229" y="5518702"/>
              <a:ext cx="237240" cy="325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352C943-CEE7-45FF-8D01-E7CD6F87BB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1229" y="5510062"/>
                <a:ext cx="25488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78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8F13-4BFC-4D85-BFCE-B39073E2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800225"/>
          </a:xfrm>
        </p:spPr>
        <p:txBody>
          <a:bodyPr>
            <a:normAutofit/>
          </a:bodyPr>
          <a:lstStyle/>
          <a:p>
            <a:r>
              <a:rPr lang="en-US" sz="3600" u="sng" dirty="0"/>
              <a:t>7-ROM (Masked ROM, OTPROM, EPROM, EEROM and Flash)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0FE44-75AA-48D4-82EE-53ED01B6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57338"/>
            <a:ext cx="10058400" cy="4614862"/>
          </a:xfrm>
        </p:spPr>
        <p:txBody>
          <a:bodyPr>
            <a:normAutofit lnSpcReduction="10000"/>
          </a:bodyPr>
          <a:lstStyle/>
          <a:p>
            <a:r>
              <a:rPr lang="en-US" sz="2400" b="1" u="sng" dirty="0"/>
              <a:t>1. Masked ROM (MROM)</a:t>
            </a:r>
          </a:p>
          <a:p>
            <a:r>
              <a:rPr lang="en-US" b="1" u="sng" dirty="0"/>
              <a:t>Description:</a:t>
            </a:r>
            <a:r>
              <a:rPr lang="en-US" sz="2400" u="sng" dirty="0"/>
              <a:t> </a:t>
            </a:r>
            <a:r>
              <a:rPr lang="en-US" dirty="0"/>
              <a:t>Pre-programmed during manufacturing. Once data is written, it cannot be modified.</a:t>
            </a:r>
          </a:p>
          <a:p>
            <a:r>
              <a:rPr lang="en-US" b="1" u="sng" dirty="0"/>
              <a:t>Advantages:</a:t>
            </a:r>
            <a:r>
              <a:rPr lang="en-US" sz="2400" b="1" u="sng" dirty="0"/>
              <a:t> </a:t>
            </a:r>
            <a:r>
              <a:rPr lang="en-US" dirty="0"/>
              <a:t>Cost-effective for mass production.</a:t>
            </a:r>
          </a:p>
          <a:p>
            <a:r>
              <a:rPr lang="en-US" b="1" u="sng" dirty="0"/>
              <a:t>Disadvantages: </a:t>
            </a:r>
            <a:r>
              <a:rPr lang="en-US" dirty="0"/>
              <a:t>Cannot be updated; errors require a new chip</a:t>
            </a:r>
          </a:p>
          <a:p>
            <a:r>
              <a:rPr lang="en-US" b="1" u="sng" dirty="0"/>
              <a:t>Use Cases: </a:t>
            </a:r>
            <a:r>
              <a:rPr lang="en-US" dirty="0"/>
              <a:t>Embedded systems, gaming cartridges, microcontroller firmware</a:t>
            </a:r>
          </a:p>
          <a:p>
            <a:r>
              <a:rPr lang="en-US" sz="2400" b="1" u="sng" dirty="0"/>
              <a:t>2. OTPROM (One-Time Programmable ROM)</a:t>
            </a:r>
          </a:p>
          <a:p>
            <a:r>
              <a:rPr lang="en-US" b="1" u="sng" dirty="0"/>
              <a:t>Description:</a:t>
            </a:r>
            <a:r>
              <a:rPr lang="en-US" dirty="0"/>
              <a:t> Programmable by the user only once using a special device</a:t>
            </a:r>
          </a:p>
          <a:p>
            <a:r>
              <a:rPr lang="en-US" b="1" u="sng" dirty="0"/>
              <a:t>.Advantages</a:t>
            </a:r>
            <a:r>
              <a:rPr lang="en-US" dirty="0"/>
              <a:t>: More flexible than MROM; allows programming after manufacturing.</a:t>
            </a:r>
          </a:p>
          <a:p>
            <a:r>
              <a:rPr lang="en-US" b="1" u="sng" dirty="0"/>
              <a:t>Disadvantages:</a:t>
            </a:r>
            <a:r>
              <a:rPr lang="en-US" dirty="0"/>
              <a:t> Cannot be erased or reprogrammed.</a:t>
            </a:r>
          </a:p>
          <a:p>
            <a:r>
              <a:rPr lang="en-US" b="1" u="sng" dirty="0"/>
              <a:t>Use Cases</a:t>
            </a:r>
            <a:r>
              <a:rPr lang="en-US" dirty="0"/>
              <a:t>: Security keys, firmware storage in industrial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83381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104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E3D0-6EA4-49CB-B7CC-73EC5EB7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53328"/>
            <a:ext cx="9876448" cy="986359"/>
          </a:xfrm>
        </p:spPr>
        <p:txBody>
          <a:bodyPr>
            <a:normAutofit/>
          </a:bodyPr>
          <a:lstStyle/>
          <a:p>
            <a:r>
              <a:rPr lang="en-US" sz="2400" u="sng" dirty="0"/>
              <a:t>3. EPROM (Erasable Programmable Read-Only Memory</a:t>
            </a:r>
            <a:r>
              <a:rPr lang="en-US" sz="2800" u="sng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86425-311A-4759-AD48-50A34B3EB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14401"/>
            <a:ext cx="10058400" cy="5943599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Description</a:t>
            </a:r>
            <a:r>
              <a:rPr lang="en-US" dirty="0"/>
              <a:t>: Can be erased using UV light and reprogrammed multiple times.</a:t>
            </a:r>
          </a:p>
          <a:p>
            <a:r>
              <a:rPr lang="en-US" b="1" u="sng" dirty="0"/>
              <a:t>Advantages: </a:t>
            </a:r>
            <a:r>
              <a:rPr lang="en-US" dirty="0"/>
              <a:t>Allows updates and debugging.</a:t>
            </a:r>
          </a:p>
          <a:p>
            <a:r>
              <a:rPr lang="en-US" b="1" u="sng" dirty="0"/>
              <a:t>Disadvantages: </a:t>
            </a:r>
            <a:r>
              <a:rPr lang="en-US" dirty="0"/>
              <a:t>Requires UV exposure for erasure; slower than EEPROM.</a:t>
            </a:r>
          </a:p>
          <a:p>
            <a:r>
              <a:rPr lang="en-US" b="1" u="sng" dirty="0"/>
              <a:t>Use Cases</a:t>
            </a:r>
            <a:r>
              <a:rPr lang="en-US" dirty="0"/>
              <a:t>: Older BIOS chips, microcontrollers, and legacy embedded systems.</a:t>
            </a:r>
          </a:p>
          <a:p>
            <a:r>
              <a:rPr lang="en-US" sz="2400" b="1" u="sng" dirty="0"/>
              <a:t>4. EEPROM (Electrically Erasable Programmable Read-Only Memory)</a:t>
            </a:r>
          </a:p>
          <a:p>
            <a:r>
              <a:rPr lang="en-US" b="1" u="sng" dirty="0"/>
              <a:t>Description: </a:t>
            </a:r>
            <a:r>
              <a:rPr lang="en-US" dirty="0"/>
              <a:t>Can be erased and reprogrammed using electrical signals.</a:t>
            </a:r>
          </a:p>
          <a:p>
            <a:r>
              <a:rPr lang="en-US" b="1" u="sng" dirty="0"/>
              <a:t>Advantages:</a:t>
            </a:r>
            <a:r>
              <a:rPr lang="en-US" dirty="0"/>
              <a:t> Byte-level erasing and rewriting, more flexible than EPROM.</a:t>
            </a:r>
          </a:p>
          <a:p>
            <a:r>
              <a:rPr lang="en-US" b="1" u="sng" dirty="0"/>
              <a:t>Disadvantages: </a:t>
            </a:r>
            <a:r>
              <a:rPr lang="en-US" dirty="0"/>
              <a:t>Slower write speeds, limited write cycles.</a:t>
            </a:r>
          </a:p>
          <a:p>
            <a:r>
              <a:rPr lang="en-US" b="1" u="sng" dirty="0"/>
              <a:t>Use Cases: </a:t>
            </a:r>
            <a:r>
              <a:rPr lang="en-US" dirty="0"/>
              <a:t>Microcontrollers (e.g., for storing configuration data), smart cards, RFID.</a:t>
            </a:r>
          </a:p>
          <a:p>
            <a:r>
              <a:rPr lang="en-US" sz="2600" b="1" u="sng" dirty="0"/>
              <a:t>5. Flash Memory</a:t>
            </a:r>
          </a:p>
          <a:p>
            <a:r>
              <a:rPr lang="en-US" b="1" u="sng" dirty="0"/>
              <a:t>Description:</a:t>
            </a:r>
            <a:r>
              <a:rPr lang="en-US" dirty="0"/>
              <a:t> An advanced form of EEPROM that erases and writes in blocks rather than bytes.</a:t>
            </a:r>
          </a:p>
          <a:p>
            <a:r>
              <a:rPr lang="en-US" b="1" u="sng" dirty="0"/>
              <a:t>Advantages: </a:t>
            </a:r>
            <a:r>
              <a:rPr lang="en-US" dirty="0"/>
              <a:t>Faster than EEPROM, high storage density, cost-effective.</a:t>
            </a:r>
          </a:p>
          <a:p>
            <a:r>
              <a:rPr lang="en-US" b="1" u="sng" dirty="0"/>
              <a:t>Disadvantages:</a:t>
            </a:r>
            <a:r>
              <a:rPr lang="en-US" dirty="0"/>
              <a:t> Limited write cycles (~10,000 to millions), block-level erasure.</a:t>
            </a:r>
          </a:p>
          <a:p>
            <a:r>
              <a:rPr lang="en-US" dirty="0"/>
              <a:t> </a:t>
            </a:r>
            <a:r>
              <a:rPr lang="en-US" b="1" u="sng" dirty="0"/>
              <a:t>Use Cases</a:t>
            </a:r>
            <a:r>
              <a:rPr lang="en-US" dirty="0"/>
              <a:t>: USB drives, SSDs, microcontrollers, mobile phones</a:t>
            </a:r>
          </a:p>
          <a:p>
            <a:endParaRPr lang="en-US" dirty="0"/>
          </a:p>
        </p:txBody>
      </p:sp>
      <p:pic>
        <p:nvPicPr>
          <p:cNvPr id="4098" name="Picture 2" descr="An old eprom, with no branding held in the fingers. An old eprom, with no branding held in the fingers.">
            <a:extLst>
              <a:ext uri="{FF2B5EF4-FFF2-40B4-BE49-F238E27FC236}">
                <a16:creationId xmlns:a16="http://schemas.microsoft.com/office/drawing/2014/main" id="{09D69823-A8D1-4F53-80DB-8CF3F893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334" y="2691853"/>
            <a:ext cx="1785505" cy="13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C3FF6E-B4A2-47FB-8436-3A754C10F5B0}"/>
                  </a:ext>
                </a:extLst>
              </p14:cNvPr>
              <p14:cNvContentPartPr/>
              <p14:nvPr/>
            </p14:nvContentPartPr>
            <p14:xfrm>
              <a:off x="495300" y="2086920"/>
              <a:ext cx="3733920" cy="2813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C3FF6E-B4A2-47FB-8436-3A754C10F5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00" y="2078279"/>
                <a:ext cx="3751560" cy="28306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85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 old eprom, with no branding held in the fingers. An old eprom, with no branding held in the fingers.">
            <a:extLst>
              <a:ext uri="{FF2B5EF4-FFF2-40B4-BE49-F238E27FC236}">
                <a16:creationId xmlns:a16="http://schemas.microsoft.com/office/drawing/2014/main" id="{941BFB1A-0282-4CA6-8A52-D102C630E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860" y="1537166"/>
            <a:ext cx="4842279" cy="35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46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5" descr="A white sign with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5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176" name="Google Shape;176;p5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" name="Google Shape;177;p5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" name="Google Shape;178;p5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" name="Google Shape;179;p5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80" name="Google Shape;18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81" y="5779604"/>
            <a:ext cx="14954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 descr="A blue logo on a black background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43047" y="5869105"/>
            <a:ext cx="2272479" cy="96173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>
            <a:spLocks noGrp="1"/>
          </p:cNvSpPr>
          <p:nvPr>
            <p:ph type="title"/>
          </p:nvPr>
        </p:nvSpPr>
        <p:spPr>
          <a:xfrm>
            <a:off x="1553810" y="134939"/>
            <a:ext cx="10034941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Embedded System</a:t>
            </a:r>
            <a:endParaRPr/>
          </a:p>
        </p:txBody>
      </p:sp>
      <p:sp>
        <p:nvSpPr>
          <p:cNvPr id="184" name="Google Shape;184;p5"/>
          <p:cNvSpPr txBox="1"/>
          <p:nvPr/>
        </p:nvSpPr>
        <p:spPr>
          <a:xfrm>
            <a:off x="487680" y="1645920"/>
            <a:ext cx="1110191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 is a system include </a:t>
            </a:r>
            <a:r>
              <a:rPr lang="en-US" sz="2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software[Programing language]</a:t>
            </a:r>
            <a:r>
              <a:rPr lang="en-US" sz="2800" dirty="0">
                <a:solidFill>
                  <a:schemeClr val="dk1"/>
                </a:solidFill>
                <a:highlight>
                  <a:srgbClr val="FFFF00"/>
                </a:highlight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hardware[Microcontroller]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combination to Reach specific target.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 txBox="1"/>
          <p:nvPr/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1153584" y="6356351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15-Feb-25</a:t>
            </a:r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5" descr="A group of colorful icon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22984" t="-676" r="22177" b="22544"/>
          <a:stretch/>
        </p:blipFill>
        <p:spPr>
          <a:xfrm>
            <a:off x="233517" y="3313195"/>
            <a:ext cx="2224555" cy="19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 descr="A blue cross on a black background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61138" y="4022007"/>
            <a:ext cx="706696" cy="6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 descr="A blue cross on a black background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52718" y="4022006"/>
            <a:ext cx="682115" cy="6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 txBox="1"/>
          <p:nvPr/>
        </p:nvSpPr>
        <p:spPr>
          <a:xfrm>
            <a:off x="5882249" y="4156207"/>
            <a:ext cx="25649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Target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5" descr="A blue equal sign on a black background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41890" y="4014019"/>
            <a:ext cx="722673" cy="7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 txBox="1"/>
          <p:nvPr/>
        </p:nvSpPr>
        <p:spPr>
          <a:xfrm>
            <a:off x="9058656" y="4183841"/>
            <a:ext cx="31303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</a:t>
            </a:r>
            <a:endParaRPr/>
          </a:p>
        </p:txBody>
      </p:sp>
      <p:pic>
        <p:nvPicPr>
          <p:cNvPr id="193" name="Google Shape;193;p5" descr="A black microchip with white 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840000">
            <a:off x="3198963" y="3921775"/>
            <a:ext cx="1917292" cy="114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246A5-D5DB-4D3C-9097-81841BC6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3" y="88149"/>
            <a:ext cx="4295775" cy="6753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96CE48-5162-4AD3-ABA2-514D48782C63}"/>
                  </a:ext>
                </a:extLst>
              </p14:cNvPr>
              <p14:cNvContentPartPr/>
              <p14:nvPr/>
            </p14:nvContentPartPr>
            <p14:xfrm>
              <a:off x="2479080" y="1822760"/>
              <a:ext cx="1973880" cy="3227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96CE48-5162-4AD3-ABA2-514D48782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0080" y="1813760"/>
                <a:ext cx="1991520" cy="32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802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C8C0-DD57-4570-88E4-C79B1976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68812"/>
            <a:ext cx="10058400" cy="202574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8-Toolchain in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9B3CA-D3AC-4198-B011-43F526AD3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50497"/>
            <a:ext cx="10058400" cy="5922499"/>
          </a:xfrm>
        </p:spPr>
        <p:txBody>
          <a:bodyPr/>
          <a:lstStyle/>
          <a:p>
            <a:r>
              <a:rPr lang="en-US" sz="2800" dirty="0"/>
              <a:t>A toolchain is a set of software tools used to convert source code into an executable binary for a microcontroller or processor</a:t>
            </a:r>
            <a:r>
              <a:rPr lang="en-US" dirty="0"/>
              <a:t>. </a:t>
            </a:r>
          </a:p>
          <a:p>
            <a:r>
              <a:rPr lang="en-US" sz="2400" b="1" u="sng" dirty="0"/>
              <a:t>1-Preprocessing (Preprocessor)</a:t>
            </a:r>
          </a:p>
          <a:p>
            <a:r>
              <a:rPr lang="en-US" dirty="0"/>
              <a:t>Handles preprocessor directives like #include, #define, and macros</a:t>
            </a:r>
          </a:p>
          <a:p>
            <a:r>
              <a:rPr lang="en-US" sz="2400" b="1" u="sng" dirty="0"/>
              <a:t>2-Compilation (Compiler)</a:t>
            </a:r>
          </a:p>
          <a:p>
            <a:r>
              <a:rPr lang="en-US" dirty="0"/>
              <a:t>Converts preprocessed C code into Assembly code.</a:t>
            </a:r>
          </a:p>
          <a:p>
            <a:r>
              <a:rPr lang="en-US" sz="2400" b="1" u="sng" dirty="0"/>
              <a:t>3. Assembly (Assembler)</a:t>
            </a:r>
          </a:p>
          <a:p>
            <a:r>
              <a:rPr lang="en-US" dirty="0"/>
              <a:t>Converts Assembly code into machine code (binary instructions).</a:t>
            </a:r>
          </a:p>
          <a:p>
            <a:r>
              <a:rPr lang="en-US" sz="2400" b="1" u="sng" dirty="0"/>
              <a:t>4. Linking (Linker)</a:t>
            </a:r>
          </a:p>
          <a:p>
            <a:r>
              <a:rPr lang="en-US" dirty="0"/>
              <a:t>Combines multiple object files and libraries into a single executable.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B5DCBF-9EA3-4195-9723-ECD350A9A1E9}"/>
                  </a:ext>
                </a:extLst>
              </p14:cNvPr>
              <p14:cNvContentPartPr/>
              <p14:nvPr/>
            </p14:nvContentPartPr>
            <p14:xfrm>
              <a:off x="3727560" y="1278800"/>
              <a:ext cx="3476520" cy="70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B5DCBF-9EA3-4195-9723-ECD350A9A1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8920" y="1270160"/>
                <a:ext cx="349416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629715-9767-48F5-A3E1-DF4EB8B03E48}"/>
                  </a:ext>
                </a:extLst>
              </p14:cNvPr>
              <p14:cNvContentPartPr/>
              <p14:nvPr/>
            </p14:nvContentPartPr>
            <p14:xfrm>
              <a:off x="2225280" y="14426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629715-9767-48F5-A3E1-DF4EB8B03E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6280" y="14339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289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299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4F52D7-C3ED-4A6F-857A-E3E413E50749}"/>
                  </a:ext>
                </a:extLst>
              </p14:cNvPr>
              <p14:cNvContentPartPr/>
              <p14:nvPr/>
            </p14:nvContentPartPr>
            <p14:xfrm>
              <a:off x="1147189" y="431542"/>
              <a:ext cx="897840" cy="59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4F52D7-C3ED-4A6F-857A-E3E413E507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189" y="422542"/>
                <a:ext cx="9154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30CD93-68C1-4E89-9F53-4D56914EEAE7}"/>
                  </a:ext>
                </a:extLst>
              </p14:cNvPr>
              <p14:cNvContentPartPr/>
              <p14:nvPr/>
            </p14:nvContentPartPr>
            <p14:xfrm>
              <a:off x="1496029" y="781102"/>
              <a:ext cx="21024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30CD93-68C1-4E89-9F53-4D56914EEA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7389" y="772462"/>
                <a:ext cx="227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A79596-4E78-4F2C-90C2-55C71F92B826}"/>
                  </a:ext>
                </a:extLst>
              </p14:cNvPr>
              <p14:cNvContentPartPr/>
              <p14:nvPr/>
            </p14:nvContentPartPr>
            <p14:xfrm>
              <a:off x="1504309" y="748342"/>
              <a:ext cx="756720" cy="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A79596-4E78-4F2C-90C2-55C71F92B8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5669" y="739342"/>
                <a:ext cx="7743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6302FF-B0AB-4B3E-A3AF-9D069BFD7CE9}"/>
                  </a:ext>
                </a:extLst>
              </p14:cNvPr>
              <p14:cNvContentPartPr/>
              <p14:nvPr/>
            </p14:nvContentPartPr>
            <p14:xfrm>
              <a:off x="2493589" y="90602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6302FF-B0AB-4B3E-A3AF-9D069BFD7C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4949" y="8973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DEE862C-837C-4D78-80AC-1B47CE0FEFD6}"/>
                  </a:ext>
                </a:extLst>
              </p14:cNvPr>
              <p14:cNvContentPartPr/>
              <p14:nvPr/>
            </p14:nvContentPartPr>
            <p14:xfrm>
              <a:off x="1920109" y="1234080"/>
              <a:ext cx="10105991" cy="3345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DEE862C-837C-4D78-80AC-1B47CE0FEF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1109" y="1225440"/>
                <a:ext cx="10123630" cy="33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9A4B6E1-DBFE-4012-B0DC-0E888D1DAB0F}"/>
                  </a:ext>
                </a:extLst>
              </p14:cNvPr>
              <p14:cNvContentPartPr/>
              <p14:nvPr/>
            </p14:nvContentPartPr>
            <p14:xfrm>
              <a:off x="10500060" y="5272920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9A4B6E1-DBFE-4012-B0DC-0E888D1DAB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91060" y="5264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F9C7FF9-C6E0-48BC-941D-E226727D560D}"/>
                  </a:ext>
                </a:extLst>
              </p14:cNvPr>
              <p14:cNvContentPartPr/>
              <p14:nvPr/>
            </p14:nvContentPartPr>
            <p14:xfrm>
              <a:off x="11204940" y="4936320"/>
              <a:ext cx="224640" cy="291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F9C7FF9-C6E0-48BC-941D-E226727D56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95940" y="4927320"/>
                <a:ext cx="24228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FE5C91B-3675-4CB6-83EA-59C11C50639D}"/>
                  </a:ext>
                </a:extLst>
              </p14:cNvPr>
              <p14:cNvContentPartPr/>
              <p14:nvPr/>
            </p14:nvContentPartPr>
            <p14:xfrm>
              <a:off x="10660980" y="4943880"/>
              <a:ext cx="388440" cy="3294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FE5C91B-3675-4CB6-83EA-59C11C5063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52340" y="4935240"/>
                <a:ext cx="40608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64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8CB4AF-54A2-41CF-978E-7CB5A5B3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0658"/>
            <a:ext cx="10058400" cy="202574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8-Toolchain in Embedded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4FE57-1DFC-4076-A770-0AAD067E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4" y="1406106"/>
            <a:ext cx="5988198" cy="5342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FF1DF4-C04A-4327-A974-FB3B41218F20}"/>
                  </a:ext>
                </a:extLst>
              </p14:cNvPr>
              <p14:cNvContentPartPr/>
              <p14:nvPr/>
            </p14:nvContentPartPr>
            <p14:xfrm>
              <a:off x="6991680" y="1628720"/>
              <a:ext cx="404640" cy="15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FF1DF4-C04A-4327-A974-FB3B41218F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3040" y="1620080"/>
                <a:ext cx="4222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81C5540-BD75-4C05-846B-84AC52C7E9C8}"/>
                  </a:ext>
                </a:extLst>
              </p14:cNvPr>
              <p14:cNvContentPartPr/>
              <p14:nvPr/>
            </p14:nvContentPartPr>
            <p14:xfrm>
              <a:off x="5268469" y="3091582"/>
              <a:ext cx="2347920" cy="787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81C5540-BD75-4C05-846B-84AC52C7E9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9469" y="3082942"/>
                <a:ext cx="2365560" cy="8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A8953C2-7ACE-4F5C-A5C4-C1A57F679240}"/>
                  </a:ext>
                </a:extLst>
              </p14:cNvPr>
              <p14:cNvContentPartPr/>
              <p14:nvPr/>
            </p14:nvContentPartPr>
            <p14:xfrm>
              <a:off x="889429" y="1257920"/>
              <a:ext cx="4407371" cy="1078022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A8953C2-7ACE-4F5C-A5C4-C1A57F6792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429" y="1249279"/>
                <a:ext cx="4425011" cy="1095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F37842C-D739-44E2-A9D8-258ED7E8F723}"/>
                  </a:ext>
                </a:extLst>
              </p14:cNvPr>
              <p14:cNvContentPartPr/>
              <p14:nvPr/>
            </p14:nvContentPartPr>
            <p14:xfrm>
              <a:off x="2923429" y="3324862"/>
              <a:ext cx="350640" cy="933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F37842C-D739-44E2-A9D8-258ED7E8F7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4789" y="3315862"/>
                <a:ext cx="368280" cy="9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53B1ABD-A1FB-49D9-80EC-4826DCD6E206}"/>
                  </a:ext>
                </a:extLst>
              </p14:cNvPr>
              <p14:cNvContentPartPr/>
              <p14:nvPr/>
            </p14:nvContentPartPr>
            <p14:xfrm>
              <a:off x="782149" y="2983942"/>
              <a:ext cx="408600" cy="618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53B1ABD-A1FB-49D9-80EC-4826DCD6E2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3501" y="2975302"/>
                <a:ext cx="426256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B7A6242-170C-4CE8-AA86-7D6F177C47A3}"/>
                  </a:ext>
                </a:extLst>
              </p14:cNvPr>
              <p14:cNvContentPartPr/>
              <p14:nvPr/>
            </p14:nvContentPartPr>
            <p14:xfrm>
              <a:off x="8877829" y="1670662"/>
              <a:ext cx="461520" cy="476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B7A6242-170C-4CE8-AA86-7D6F177C47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69189" y="1662022"/>
                <a:ext cx="4791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4033B63-CC69-40C6-B886-8071B7B387D6}"/>
                  </a:ext>
                </a:extLst>
              </p14:cNvPr>
              <p14:cNvContentPartPr/>
              <p14:nvPr/>
            </p14:nvContentPartPr>
            <p14:xfrm>
              <a:off x="307309" y="4371382"/>
              <a:ext cx="716040" cy="457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4033B63-CC69-40C6-B886-8071B7B387D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8665" y="4362735"/>
                <a:ext cx="733689" cy="474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2A8E581-25CD-45E3-93C9-9C3D64476CDE}"/>
                  </a:ext>
                </a:extLst>
              </p14:cNvPr>
              <p14:cNvContentPartPr/>
              <p14:nvPr/>
            </p14:nvContentPartPr>
            <p14:xfrm>
              <a:off x="9009589" y="2781982"/>
              <a:ext cx="832680" cy="792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2A8E581-25CD-45E3-93C9-9C3D64476C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00593" y="2773342"/>
                <a:ext cx="850312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275C713-0142-408E-A06F-D6D6DF705537}"/>
                  </a:ext>
                </a:extLst>
              </p14:cNvPr>
              <p14:cNvContentPartPr/>
              <p14:nvPr/>
            </p14:nvContentPartPr>
            <p14:xfrm>
              <a:off x="10016869" y="2925982"/>
              <a:ext cx="241560" cy="350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275C713-0142-408E-A06F-D6D6DF70553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07869" y="2916982"/>
                <a:ext cx="2592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8770BE2-C742-4A5A-97B8-6758E357750D}"/>
                  </a:ext>
                </a:extLst>
              </p14:cNvPr>
              <p14:cNvContentPartPr/>
              <p14:nvPr/>
            </p14:nvContentPartPr>
            <p14:xfrm>
              <a:off x="3925669" y="4629862"/>
              <a:ext cx="845280" cy="100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8770BE2-C742-4A5A-97B8-6758E357750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17029" y="4621222"/>
                <a:ext cx="8629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3192FBE-4F3B-4AB2-B9EF-57138B9DA106}"/>
                  </a:ext>
                </a:extLst>
              </p14:cNvPr>
              <p14:cNvContentPartPr/>
              <p14:nvPr/>
            </p14:nvContentPartPr>
            <p14:xfrm>
              <a:off x="364549" y="5313142"/>
              <a:ext cx="217800" cy="241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3192FBE-4F3B-4AB2-B9EF-57138B9DA10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5549" y="5304502"/>
                <a:ext cx="235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81A365E-79F1-4CCE-86DF-5C09E02B4B22}"/>
                  </a:ext>
                </a:extLst>
              </p14:cNvPr>
              <p14:cNvContentPartPr/>
              <p14:nvPr/>
            </p14:nvContentPartPr>
            <p14:xfrm>
              <a:off x="1248709" y="5170222"/>
              <a:ext cx="64800" cy="546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81A365E-79F1-4CCE-86DF-5C09E02B4B2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39709" y="5161582"/>
                <a:ext cx="8244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778A5AC-BAEC-4B56-9390-8C7AFBCB0E2D}"/>
                  </a:ext>
                </a:extLst>
              </p14:cNvPr>
              <p14:cNvContentPartPr/>
              <p14:nvPr/>
            </p14:nvContentPartPr>
            <p14:xfrm>
              <a:off x="1596829" y="5236462"/>
              <a:ext cx="315360" cy="304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778A5AC-BAEC-4B56-9390-8C7AFBCB0E2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88189" y="5227822"/>
                <a:ext cx="3330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9FECD05-251E-4270-9777-E394C3390C5B}"/>
                  </a:ext>
                </a:extLst>
              </p14:cNvPr>
              <p14:cNvContentPartPr/>
              <p14:nvPr/>
            </p14:nvContentPartPr>
            <p14:xfrm>
              <a:off x="10864669" y="4106422"/>
              <a:ext cx="365760" cy="429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9FECD05-251E-4270-9777-E394C3390C5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56037" y="4097422"/>
                <a:ext cx="383383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415D137-C924-49AD-9821-7EE691E9BC4B}"/>
                  </a:ext>
                </a:extLst>
              </p14:cNvPr>
              <p14:cNvContentPartPr/>
              <p14:nvPr/>
            </p14:nvContentPartPr>
            <p14:xfrm>
              <a:off x="5452069" y="4071142"/>
              <a:ext cx="4798080" cy="1632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415D137-C924-49AD-9821-7EE691E9BC4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43069" y="4062142"/>
                <a:ext cx="4815720" cy="16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36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9C09DDF-DFF7-4627-924E-1AFA05149136}"/>
                  </a:ext>
                </a:extLst>
              </p14:cNvPr>
              <p14:cNvContentPartPr/>
              <p14:nvPr/>
            </p14:nvContentPartPr>
            <p14:xfrm>
              <a:off x="789709" y="157222"/>
              <a:ext cx="8748360" cy="4456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9C09DDF-DFF7-4627-924E-1AFA051491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709" y="148222"/>
                <a:ext cx="8765999" cy="447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823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239D-B418-4125-A080-7D34A478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62814"/>
          </a:xfrm>
        </p:spPr>
        <p:txBody>
          <a:bodyPr>
            <a:normAutofit fontScale="90000"/>
          </a:bodyPr>
          <a:lstStyle/>
          <a:p>
            <a:r>
              <a:rPr lang="en-US" sz="4000" u="sng" dirty="0"/>
              <a:t>9-Flashing (Off circuit vs On circuit)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27937-7363-4162-A866-3A6E3B88C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47446"/>
            <a:ext cx="10058400" cy="4624754"/>
          </a:xfrm>
        </p:spPr>
        <p:txBody>
          <a:bodyPr/>
          <a:lstStyle/>
          <a:p>
            <a:r>
              <a:rPr lang="en-US" sz="2400" dirty="0"/>
              <a:t>Flashing refers to writing firmware onto a microcontroller’s non-volatile memory (e.g., Flash, EEPROM). </a:t>
            </a:r>
          </a:p>
          <a:p>
            <a:r>
              <a:rPr lang="en-US" sz="2400" b="1" u="sng" dirty="0"/>
              <a:t>1. Off-Circuit Flashing (Offline / External Programmer)</a:t>
            </a:r>
          </a:p>
          <a:p>
            <a:r>
              <a:rPr lang="en-US" dirty="0"/>
              <a:t>The microcontroller is removed from the circuit and placed in an external programmer</a:t>
            </a:r>
          </a:p>
          <a:p>
            <a:r>
              <a:rPr lang="en-US" dirty="0"/>
              <a:t>Used when the microcontroller does not support in-circuit programming or for mass production.</a:t>
            </a:r>
          </a:p>
          <a:p>
            <a:r>
              <a:rPr lang="en-US" sz="2400" b="1" u="sng" dirty="0"/>
              <a:t>2. On-Circuit Flashing (In-System Programming - ISP / In-Circuit Serial Programming - ICSP)</a:t>
            </a:r>
          </a:p>
          <a:p>
            <a:r>
              <a:rPr lang="en-US" dirty="0"/>
              <a:t>The microcontroller is programmed while soldered to the PCB using a debug/programming interface (JTAG, SWD, UART, SPI, I²C).</a:t>
            </a:r>
          </a:p>
          <a:p>
            <a:r>
              <a:rPr lang="en-US" dirty="0"/>
              <a:t>Common in firmware updates, debugging, and field programming.</a:t>
            </a:r>
          </a:p>
        </p:txBody>
      </p:sp>
    </p:spTree>
    <p:extLst>
      <p:ext uri="{BB962C8B-B14F-4D97-AF65-F5344CB8AC3E}">
        <p14:creationId xmlns:p14="http://schemas.microsoft.com/office/powerpoint/2010/main" val="27307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4F1316-F221-4988-8ABF-066A1E129DDC}"/>
                  </a:ext>
                </a:extLst>
              </p14:cNvPr>
              <p14:cNvContentPartPr/>
              <p14:nvPr/>
            </p14:nvContentPartPr>
            <p14:xfrm>
              <a:off x="1141500" y="1241640"/>
              <a:ext cx="4452840" cy="2180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4F1316-F221-4988-8ABF-066A1E129D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501" y="1232640"/>
                <a:ext cx="4470479" cy="21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53CA6C-9DC3-421D-BD8E-07CBC7973EC9}"/>
                  </a:ext>
                </a:extLst>
              </p14:cNvPr>
              <p14:cNvContentPartPr/>
              <p14:nvPr/>
            </p14:nvContentPartPr>
            <p14:xfrm>
              <a:off x="7238820" y="4129920"/>
              <a:ext cx="304560" cy="214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53CA6C-9DC3-421D-BD8E-07CBC7973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9820" y="4121280"/>
                <a:ext cx="3222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51E7DEF-9287-4DE8-89BB-9C686BE831D2}"/>
                  </a:ext>
                </a:extLst>
              </p14:cNvPr>
              <p14:cNvContentPartPr/>
              <p14:nvPr/>
            </p14:nvContentPartPr>
            <p14:xfrm>
              <a:off x="4166580" y="4244040"/>
              <a:ext cx="525240" cy="285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51E7DEF-9287-4DE8-89BB-9C686BE831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7934" y="4235400"/>
                <a:ext cx="542892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0CC8F11-DA39-4118-8C88-20449ACC4C59}"/>
                  </a:ext>
                </a:extLst>
              </p14:cNvPr>
              <p14:cNvContentPartPr/>
              <p14:nvPr/>
            </p14:nvContentPartPr>
            <p14:xfrm>
              <a:off x="7393260" y="4226400"/>
              <a:ext cx="150840" cy="94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0CC8F11-DA39-4118-8C88-20449ACC4C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4620" y="4217760"/>
                <a:ext cx="168480" cy="1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27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45C0-BA40-4D79-9618-3D463388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circuit Vs On circuit</a:t>
            </a:r>
          </a:p>
        </p:txBody>
      </p:sp>
      <p:pic>
        <p:nvPicPr>
          <p:cNvPr id="9218" name="Picture 2" descr="DIY Kit Lernboard Kit Zubehör 51/AVR Mikrocontroller Entwicklungsboard Lernboard STC89C52">
            <a:extLst>
              <a:ext uri="{FF2B5EF4-FFF2-40B4-BE49-F238E27FC236}">
                <a16:creationId xmlns:a16="http://schemas.microsoft.com/office/drawing/2014/main" id="{74849C2D-FFAC-48E3-BA5E-767D5A78A1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7" y="2450338"/>
            <a:ext cx="4059418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icrocontroller kit expanded">
            <a:extLst>
              <a:ext uri="{FF2B5EF4-FFF2-40B4-BE49-F238E27FC236}">
                <a16:creationId xmlns:a16="http://schemas.microsoft.com/office/drawing/2014/main" id="{74BD93D3-93A1-4470-87CF-0253D18A0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90"/>
          <a:stretch/>
        </p:blipFill>
        <p:spPr bwMode="auto">
          <a:xfrm>
            <a:off x="6791913" y="3429000"/>
            <a:ext cx="4762500" cy="24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26C953-2754-47C3-818C-129A39730044}"/>
                  </a:ext>
                </a:extLst>
              </p14:cNvPr>
              <p14:cNvContentPartPr/>
              <p14:nvPr/>
            </p14:nvContentPartPr>
            <p14:xfrm>
              <a:off x="10995060" y="2011680"/>
              <a:ext cx="72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26C953-2754-47C3-818C-129A397300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5980" y="904320"/>
                <a:ext cx="3473640" cy="36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A35374-8EC7-48AA-A79C-9254D47DA4C8}"/>
                  </a:ext>
                </a:extLst>
              </p14:cNvPr>
              <p14:cNvContentPartPr/>
              <p14:nvPr/>
            </p14:nvContentPartPr>
            <p14:xfrm>
              <a:off x="8952349" y="2659942"/>
              <a:ext cx="376920" cy="52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A35374-8EC7-48AA-A79C-9254D47DA4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3349" y="2651302"/>
                <a:ext cx="39456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4CC687-EF75-4644-A14E-C6862E3BCB8A}"/>
                  </a:ext>
                </a:extLst>
              </p14:cNvPr>
              <p14:cNvContentPartPr/>
              <p14:nvPr/>
            </p14:nvContentPartPr>
            <p14:xfrm>
              <a:off x="10307749" y="2343502"/>
              <a:ext cx="887040" cy="624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4CC687-EF75-4644-A14E-C6862E3BCB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99109" y="2334862"/>
                <a:ext cx="90468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D29B3A-FE05-47D4-BA45-9613D4F29A44}"/>
                  </a:ext>
                </a:extLst>
              </p14:cNvPr>
              <p14:cNvContentPartPr/>
              <p14:nvPr/>
            </p14:nvContentPartPr>
            <p14:xfrm>
              <a:off x="9700789" y="2474902"/>
              <a:ext cx="332640" cy="418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D29B3A-FE05-47D4-BA45-9613D4F29A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91799" y="2466262"/>
                <a:ext cx="350261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19D6B1-3F14-4C1F-BC9D-F36B4047C1F3}"/>
                  </a:ext>
                </a:extLst>
              </p14:cNvPr>
              <p14:cNvContentPartPr/>
              <p14:nvPr/>
            </p14:nvContentPartPr>
            <p14:xfrm>
              <a:off x="1186069" y="2300662"/>
              <a:ext cx="946080" cy="496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19D6B1-3F14-4C1F-BC9D-F36B4047C1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7069" y="2291662"/>
                <a:ext cx="96372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A50422A-006A-4FDE-96B1-832ADD2EEAE1}"/>
                  </a:ext>
                </a:extLst>
              </p14:cNvPr>
              <p14:cNvContentPartPr/>
              <p14:nvPr/>
            </p14:nvContentPartPr>
            <p14:xfrm>
              <a:off x="2618149" y="2235862"/>
              <a:ext cx="609120" cy="430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A50422A-006A-4FDE-96B1-832ADD2EEA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9149" y="2226862"/>
                <a:ext cx="6267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46B79F-4F95-4222-BD2D-DC358278E383}"/>
                  </a:ext>
                </a:extLst>
              </p14:cNvPr>
              <p14:cNvContentPartPr/>
              <p14:nvPr/>
            </p14:nvContentPartPr>
            <p14:xfrm>
              <a:off x="6381949" y="3840382"/>
              <a:ext cx="3945240" cy="2336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46B79F-4F95-4222-BD2D-DC358278E3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72949" y="3831742"/>
                <a:ext cx="3962880" cy="23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CAAA696-3412-4D26-A360-451D2167D465}"/>
                  </a:ext>
                </a:extLst>
              </p14:cNvPr>
              <p14:cNvContentPartPr/>
              <p14:nvPr/>
            </p14:nvContentPartPr>
            <p14:xfrm>
              <a:off x="879709" y="3165382"/>
              <a:ext cx="892080" cy="519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CAAA696-3412-4D26-A360-451D2167D4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0709" y="3156742"/>
                <a:ext cx="909720" cy="53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735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1D77-B563-458E-96D7-347F3F27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12542"/>
            <a:ext cx="10058400" cy="1589649"/>
          </a:xfrm>
        </p:spPr>
        <p:txBody>
          <a:bodyPr>
            <a:normAutofit/>
          </a:bodyPr>
          <a:lstStyle/>
          <a:p>
            <a:r>
              <a:rPr lang="en-US" sz="3600" u="sng" dirty="0"/>
              <a:t>10-Embedded Software Architecture ( APP, HAL LIB AND 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3AE4-B434-48FA-8A66-A44A27820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33379"/>
            <a:ext cx="10058400" cy="532462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Embedded software is typically organized into layers to improve portability, modularity, and maintainability. The common architecture includes</a:t>
            </a:r>
            <a:r>
              <a:rPr lang="en-US" sz="2400" b="1" dirty="0"/>
              <a:t>:</a:t>
            </a:r>
          </a:p>
          <a:p>
            <a:r>
              <a:rPr lang="en-US" b="1" u="sng" dirty="0"/>
              <a:t>1. Application Layer (APP)</a:t>
            </a:r>
          </a:p>
          <a:p>
            <a:r>
              <a:rPr lang="en-US" dirty="0"/>
              <a:t>The highest layer containing the main application logic.</a:t>
            </a:r>
          </a:p>
          <a:p>
            <a:r>
              <a:rPr lang="en-US" dirty="0"/>
              <a:t>Uses drivers and libraries to interact with hardware.</a:t>
            </a:r>
          </a:p>
          <a:p>
            <a:r>
              <a:rPr lang="en-US" b="1" u="sng" dirty="0"/>
              <a:t>2. Hardware Abstraction Layer (HAL)</a:t>
            </a:r>
          </a:p>
          <a:p>
            <a:r>
              <a:rPr lang="en-US" dirty="0"/>
              <a:t>Provides an abstraction between the hardware and application.</a:t>
            </a:r>
          </a:p>
          <a:p>
            <a:r>
              <a:rPr lang="en-US" dirty="0"/>
              <a:t>Uses high-level APIs to control hardware without direct register manipulation.</a:t>
            </a:r>
          </a:p>
          <a:p>
            <a:r>
              <a:rPr lang="en-US" b="1" u="sng" dirty="0"/>
              <a:t>3. Low-Level (LL)</a:t>
            </a:r>
          </a:p>
          <a:p>
            <a:r>
              <a:rPr lang="en-US" dirty="0"/>
              <a:t> </a:t>
            </a:r>
            <a:r>
              <a:rPr lang="en-US" dirty="0" err="1"/>
              <a:t>DriversDirectly</a:t>
            </a:r>
            <a:r>
              <a:rPr lang="en-US" dirty="0"/>
              <a:t> interacts with hardware registers.</a:t>
            </a:r>
          </a:p>
          <a:p>
            <a:r>
              <a:rPr lang="en-US" dirty="0"/>
              <a:t>Provides fast and efficient access to peripherals with minimal abstraction. </a:t>
            </a:r>
          </a:p>
          <a:p>
            <a:r>
              <a:rPr lang="en-US" b="1" u="sng" dirty="0"/>
              <a:t>4. Middleware / Libraries (LIB)</a:t>
            </a:r>
          </a:p>
          <a:p>
            <a:r>
              <a:rPr lang="en-US" dirty="0"/>
              <a:t>Contains protocol stacks, algorithms, and drivers that are independent of the hardware.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6C9976-B166-42EE-BCFE-8B589C6B5134}"/>
                  </a:ext>
                </a:extLst>
              </p14:cNvPr>
              <p14:cNvContentPartPr/>
              <p14:nvPr/>
            </p14:nvContentPartPr>
            <p14:xfrm>
              <a:off x="9724549" y="6508342"/>
              <a:ext cx="500760" cy="10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6C9976-B166-42EE-BCFE-8B589C6B51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5909" y="6499702"/>
                <a:ext cx="518400" cy="1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88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B9B4-8491-48DD-BCAA-95AE133E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u="sng" dirty="0"/>
              <a:t>Session 1: Introduction to Embedded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871F-B65C-4062-8CE3-0024073E3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{Goal}:provide an overview of embedded systems , introduce ARM architecture , and set up STM32CubeIDE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F86D31-4F7C-4013-8B40-FAA920F0D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8" y="3298854"/>
            <a:ext cx="5529735" cy="30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1878663-0832-4010-9A33-94B3FAC3D803}"/>
                  </a:ext>
                </a:extLst>
              </p14:cNvPr>
              <p14:cNvContentPartPr/>
              <p14:nvPr/>
            </p14:nvContentPartPr>
            <p14:xfrm>
              <a:off x="1021189" y="548542"/>
              <a:ext cx="10707120" cy="5653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1878663-0832-4010-9A33-94B3FAC3D8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549" y="539902"/>
                <a:ext cx="10724760" cy="56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371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E6724AB-4215-42CB-A30E-9A2C9E0F3875}"/>
                  </a:ext>
                </a:extLst>
              </p14:cNvPr>
              <p14:cNvContentPartPr/>
              <p14:nvPr/>
            </p14:nvContentPartPr>
            <p14:xfrm>
              <a:off x="-45060" y="-128520"/>
              <a:ext cx="10835280" cy="6757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E6724AB-4215-42CB-A30E-9A2C9E0F38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4060" y="-137520"/>
                <a:ext cx="10852920" cy="67751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528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9D75-9AAC-4AD1-8853-E262A27B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10-Embedded Software Architecture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30F43B-B0C6-433B-B60D-B3556965E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566" y="2120900"/>
            <a:ext cx="9439218" cy="4051300"/>
          </a:xfrm>
        </p:spPr>
      </p:pic>
    </p:spTree>
    <p:extLst>
      <p:ext uri="{BB962C8B-B14F-4D97-AF65-F5344CB8AC3E}">
        <p14:creationId xmlns:p14="http://schemas.microsoft.com/office/powerpoint/2010/main" val="71569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DA32-342B-452C-A26B-D2145668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Understanding the ARM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AB77-582C-444C-AA8F-FC2FC2BB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5053116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u="sng" dirty="0"/>
              <a:t>1-Introduction to ARM (ARM history, what ARM stands for)</a:t>
            </a:r>
          </a:p>
          <a:p>
            <a:r>
              <a:rPr lang="en-US" sz="2400" dirty="0"/>
              <a:t>ARM stands for </a:t>
            </a:r>
            <a:r>
              <a:rPr lang="en-US" sz="2400" b="1" dirty="0"/>
              <a:t>"Advanced RISC Machine"</a:t>
            </a:r>
            <a:r>
              <a:rPr lang="en-US" sz="2400" dirty="0"/>
              <a:t>. It is a family of Reduced Instruction Set Computing (RISC) architectures widely used in embedded systems, mobile devices, and high-performance computing. ARM processors are known for their power efficiency and scalability, making them the dominant choice for smartphones, tablets, IoT devices, and even some laptops and servers.</a:t>
            </a:r>
          </a:p>
          <a:p>
            <a:r>
              <a:rPr lang="en-US" sz="2400" b="1" u="sng" dirty="0"/>
              <a:t>History of ARM</a:t>
            </a:r>
          </a:p>
          <a:p>
            <a:r>
              <a:rPr lang="en-US" sz="2400" b="1" dirty="0"/>
              <a:t>1. Acorn RISC Machine (1983-1990)</a:t>
            </a:r>
          </a:p>
          <a:p>
            <a:r>
              <a:rPr lang="en-US" sz="2400" dirty="0"/>
              <a:t>ARM was originally developed by Acorn Computers in the 1980s for their desktop computers.</a:t>
            </a:r>
          </a:p>
          <a:p>
            <a:r>
              <a:rPr lang="en-US" sz="2400" dirty="0"/>
              <a:t>The first ARM processor, ARM1, was designed in 1985.</a:t>
            </a:r>
          </a:p>
          <a:p>
            <a:r>
              <a:rPr lang="en-US" sz="2400" dirty="0"/>
              <a:t>In 1987, ARM2 was introduced, featuring a simple design with only 30,000 transistors (compared to Intel’s 80386, which had around 275,000 transistors).</a:t>
            </a:r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C3924-9048-445B-A6A9-8A53C0F341EC}"/>
                  </a:ext>
                </a:extLst>
              </p14:cNvPr>
              <p14:cNvContentPartPr/>
              <p14:nvPr/>
            </p14:nvContentPartPr>
            <p14:xfrm>
              <a:off x="8582520" y="4104440"/>
              <a:ext cx="632880" cy="47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C3924-9048-445B-A6A9-8A53C0F341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3520" y="4095440"/>
                <a:ext cx="65052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616CE1-DDDE-48AD-B51D-174EA9B855BB}"/>
                  </a:ext>
                </a:extLst>
              </p14:cNvPr>
              <p14:cNvContentPartPr/>
              <p14:nvPr/>
            </p14:nvContentPartPr>
            <p14:xfrm>
              <a:off x="8467789" y="232560"/>
              <a:ext cx="1940040" cy="1424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616CE1-DDDE-48AD-B51D-174EA9B855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9149" y="223920"/>
                <a:ext cx="1957680" cy="14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83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2198-B0A1-45A4-83EE-B9B6BD25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069848" y="-506436"/>
            <a:ext cx="10058400" cy="35169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C9CC4-4725-4C49-AD1B-62806477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5083"/>
            <a:ext cx="10058400" cy="66329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</a:t>
            </a:r>
            <a:r>
              <a:rPr lang="en-US" b="1" dirty="0"/>
              <a:t>. Formation of ARM Ltd (1990)</a:t>
            </a:r>
          </a:p>
          <a:p>
            <a:r>
              <a:rPr lang="en-US" dirty="0"/>
              <a:t>In 1990, Acorn Computers, Apple, and VLSI Technology formed Advanced RISC Machines Ltd.</a:t>
            </a:r>
          </a:p>
          <a:p>
            <a:r>
              <a:rPr lang="en-US" dirty="0"/>
              <a:t>Apple used ARM processors in their Newton PDA (1993).</a:t>
            </a:r>
          </a:p>
          <a:p>
            <a:r>
              <a:rPr lang="en-US" b="1" dirty="0"/>
              <a:t>3. Growth and Adoption (1990s-2000s)</a:t>
            </a:r>
          </a:p>
          <a:p>
            <a:r>
              <a:rPr lang="en-US" dirty="0"/>
              <a:t>ARM processors started appearing in mobile phones, PDAs, and embedded systems.</a:t>
            </a:r>
          </a:p>
          <a:p>
            <a:r>
              <a:rPr lang="en-US" dirty="0"/>
              <a:t>ARM7TDMI (1994) became one of the most popular microcontroller cores.</a:t>
            </a:r>
          </a:p>
          <a:p>
            <a:r>
              <a:rPr lang="en-US" dirty="0"/>
              <a:t>ARM introduced Thumb instruction set for better code density.</a:t>
            </a:r>
          </a:p>
          <a:p>
            <a:r>
              <a:rPr lang="en-US" b="1" dirty="0"/>
              <a:t>4. Smartphone Revolution (2000s-2010s)</a:t>
            </a:r>
          </a:p>
          <a:p>
            <a:r>
              <a:rPr lang="en-US" dirty="0"/>
              <a:t>With the rise of smartphones, ARM processors dominated the market.</a:t>
            </a:r>
          </a:p>
          <a:p>
            <a:r>
              <a:rPr lang="en-US" dirty="0"/>
              <a:t>Apple, Samsung, and Qualcomm started using ARM-based architectures.</a:t>
            </a:r>
          </a:p>
          <a:p>
            <a:r>
              <a:rPr lang="en-US" dirty="0"/>
              <a:t>ARM Cortex-A series (A8, A9, A15) powered devices like the iPhone and Android phones.</a:t>
            </a:r>
          </a:p>
          <a:p>
            <a:r>
              <a:rPr lang="en-US" b="1" dirty="0"/>
              <a:t>5. Modern Era (2010s-Present</a:t>
            </a:r>
            <a:r>
              <a:rPr lang="en-US" dirty="0"/>
              <a:t>)</a:t>
            </a:r>
          </a:p>
          <a:p>
            <a:r>
              <a:rPr lang="en-US" dirty="0"/>
              <a:t>ARM processors evolved to support 64-bit computing (ARMv8-A, 2011).</a:t>
            </a:r>
          </a:p>
          <a:p>
            <a:r>
              <a:rPr lang="en-US" dirty="0"/>
              <a:t>Apple transitioned its entire Mac lineup to ARM-based Apple Silicon (M1, M2, M3).</a:t>
            </a:r>
          </a:p>
          <a:p>
            <a:r>
              <a:rPr lang="en-US" dirty="0"/>
              <a:t>ARM is now used in automotive, data centers, AI applications, and even high-performance computing.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25AAFC-5528-4032-B083-E87BB4A6D563}"/>
                  </a:ext>
                </a:extLst>
              </p14:cNvPr>
              <p14:cNvContentPartPr/>
              <p14:nvPr/>
            </p14:nvContentPartPr>
            <p14:xfrm>
              <a:off x="4215829" y="857716"/>
              <a:ext cx="763560" cy="6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25AAFC-5528-4032-B083-E87BB4A6D5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7189" y="848716"/>
                <a:ext cx="781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59DDD0-BCDE-4B7D-B9F6-FCAC1271EB7C}"/>
                  </a:ext>
                </a:extLst>
              </p14:cNvPr>
              <p14:cNvContentPartPr/>
              <p14:nvPr/>
            </p14:nvContentPartPr>
            <p14:xfrm>
              <a:off x="2640469" y="4114636"/>
              <a:ext cx="518760" cy="3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59DDD0-BCDE-4B7D-B9F6-FCAC1271EB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1469" y="4105636"/>
                <a:ext cx="53640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32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896D5-1D10-4D11-80A7-DF3A5D8A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1" y="320269"/>
            <a:ext cx="5004185" cy="5910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04ECB9D-F09B-48B0-BEA9-8EE2BB1E45AA}"/>
                  </a:ext>
                </a:extLst>
              </p14:cNvPr>
              <p14:cNvContentPartPr/>
              <p14:nvPr/>
            </p14:nvContentPartPr>
            <p14:xfrm>
              <a:off x="4538820" y="748320"/>
              <a:ext cx="797040" cy="737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04ECB9D-F09B-48B0-BEA9-8EE2BB1E45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30180" y="739320"/>
                <a:ext cx="81468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E61FBB-CE96-44A2-818E-8C18554D4375}"/>
                  </a:ext>
                </a:extLst>
              </p14:cNvPr>
              <p14:cNvContentPartPr/>
              <p14:nvPr/>
            </p14:nvContentPartPr>
            <p14:xfrm>
              <a:off x="5287189" y="497062"/>
              <a:ext cx="6334920" cy="211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E61FBB-CE96-44A2-818E-8C18554D43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78189" y="488062"/>
                <a:ext cx="6352560" cy="21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AFDFC55-352C-4600-83ED-7FDCA3D8FD81}"/>
                  </a:ext>
                </a:extLst>
              </p14:cNvPr>
              <p14:cNvContentPartPr/>
              <p14:nvPr/>
            </p14:nvContentPartPr>
            <p14:xfrm>
              <a:off x="6392389" y="3167542"/>
              <a:ext cx="4270320" cy="3482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AFDFC55-352C-4600-83ED-7FDCA3D8FD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3389" y="3158543"/>
                <a:ext cx="4287960" cy="3499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6CDC10F-C1B5-4292-B1CB-F19D141C12BE}"/>
                  </a:ext>
                </a:extLst>
              </p14:cNvPr>
              <p14:cNvContentPartPr/>
              <p14:nvPr/>
            </p14:nvContentPartPr>
            <p14:xfrm>
              <a:off x="1279309" y="598582"/>
              <a:ext cx="1225440" cy="832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6CDC10F-C1B5-4292-B1CB-F19D141C12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0309" y="589582"/>
                <a:ext cx="124308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528CF0F-42D8-4AA6-9FE9-EF04D127D124}"/>
                  </a:ext>
                </a:extLst>
              </p14:cNvPr>
              <p14:cNvContentPartPr/>
              <p14:nvPr/>
            </p14:nvContentPartPr>
            <p14:xfrm>
              <a:off x="182029" y="605422"/>
              <a:ext cx="342360" cy="523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528CF0F-42D8-4AA6-9FE9-EF04D127D1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3389" y="596422"/>
                <a:ext cx="36000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7BF9238-8080-4B89-B41B-78CBC457CDAE}"/>
                  </a:ext>
                </a:extLst>
              </p14:cNvPr>
              <p14:cNvContentPartPr/>
              <p14:nvPr/>
            </p14:nvContentPartPr>
            <p14:xfrm>
              <a:off x="2875189" y="1224982"/>
              <a:ext cx="981360" cy="1137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7BF9238-8080-4B89-B41B-78CBC457CDA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66549" y="1216342"/>
                <a:ext cx="999000" cy="11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A9BCE0A-249C-48C3-B420-A430CB29465F}"/>
                  </a:ext>
                </a:extLst>
              </p14:cNvPr>
              <p14:cNvContentPartPr/>
              <p14:nvPr/>
            </p14:nvContentPartPr>
            <p14:xfrm>
              <a:off x="3406189" y="3166822"/>
              <a:ext cx="334800" cy="240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A9BCE0A-249C-48C3-B420-A430CB29465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97549" y="3158182"/>
                <a:ext cx="352440" cy="2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693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0457EA3-DD5A-4CE9-A5EE-16CFF928469D}"/>
                  </a:ext>
                </a:extLst>
              </p14:cNvPr>
              <p14:cNvContentPartPr/>
              <p14:nvPr/>
            </p14:nvContentPartPr>
            <p14:xfrm>
              <a:off x="847669" y="650422"/>
              <a:ext cx="9810720" cy="4742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0457EA3-DD5A-4CE9-A5EE-16CFF92846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029" y="641782"/>
                <a:ext cx="9828361" cy="47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323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728C5C6-DFBA-48EA-B283-F6CD8BEC0140}"/>
                  </a:ext>
                </a:extLst>
              </p14:cNvPr>
              <p14:cNvContentPartPr/>
              <p14:nvPr/>
            </p14:nvContentPartPr>
            <p14:xfrm>
              <a:off x="1690860" y="1170960"/>
              <a:ext cx="7013160" cy="3996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728C5C6-DFBA-48EA-B283-F6CD8BEC01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2220" y="1162320"/>
                <a:ext cx="7030801" cy="40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1E13FB2-760A-418E-9BA8-FDC3C2FE0C49}"/>
                  </a:ext>
                </a:extLst>
              </p14:cNvPr>
              <p14:cNvContentPartPr/>
              <p14:nvPr/>
            </p14:nvContentPartPr>
            <p14:xfrm>
              <a:off x="9037020" y="3047640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1E13FB2-760A-418E-9BA8-FDC3C2FE0C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8020" y="30390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053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4D03-C49D-4AD5-A7F9-09C17BB8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34572"/>
            <a:ext cx="10058400" cy="2560320"/>
          </a:xfrm>
        </p:spPr>
        <p:txBody>
          <a:bodyPr>
            <a:normAutofit/>
          </a:bodyPr>
          <a:lstStyle/>
          <a:p>
            <a:r>
              <a:rPr lang="en-US" sz="2800" u="sng" dirty="0"/>
              <a:t>2-ARM Architecture (voltage regulator, PIO and communication </a:t>
            </a:r>
            <a:r>
              <a:rPr lang="en-US" sz="2800" u="sng" dirty="0" err="1"/>
              <a:t>prephrals</a:t>
            </a:r>
            <a:r>
              <a:rPr lang="en-US" sz="2800" u="sng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57E0-DB12-4C43-B332-ED2996A43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77108"/>
            <a:ext cx="10058400" cy="5380892"/>
          </a:xfrm>
        </p:spPr>
        <p:txBody>
          <a:bodyPr/>
          <a:lstStyle/>
          <a:p>
            <a:r>
              <a:rPr lang="en-US" b="1" u="sng" dirty="0"/>
              <a:t>1. Voltage Regulator in ARM Systems</a:t>
            </a:r>
          </a:p>
          <a:p>
            <a:r>
              <a:rPr lang="en-US" dirty="0"/>
              <a:t>A voltage regulator ensures a stable power supply to different parts of an ARM-based system. It converts input voltage to the required levels for core logic, peripherals, and I/O.</a:t>
            </a:r>
          </a:p>
          <a:p>
            <a:r>
              <a:rPr lang="en-US" b="1" u="sng" dirty="0"/>
              <a:t>2. Parallel I/O (PIO) and Communication Peripherals</a:t>
            </a:r>
          </a:p>
          <a:p>
            <a:r>
              <a:rPr lang="en-US" dirty="0"/>
              <a:t>Parallel I/O (PIO):</a:t>
            </a:r>
          </a:p>
          <a:p>
            <a:r>
              <a:rPr lang="en-US" dirty="0"/>
              <a:t>Used to interface with GPIO (General-Purpose I/O) pins.</a:t>
            </a:r>
          </a:p>
          <a:p>
            <a:r>
              <a:rPr lang="en-US" dirty="0"/>
              <a:t>Can be configured as input/output</a:t>
            </a:r>
          </a:p>
          <a:p>
            <a:r>
              <a:rPr lang="en-US" dirty="0"/>
              <a:t>ARM-based microcontrollers and processors: support a variety of </a:t>
            </a:r>
            <a:r>
              <a:rPr lang="en-US" b="1" dirty="0"/>
              <a:t>communication peripherals</a:t>
            </a:r>
            <a:r>
              <a:rPr lang="en-US" dirty="0"/>
              <a:t> to interact with external devices such as sensors, memory modules, displays, and networks. </a:t>
            </a:r>
          </a:p>
          <a:p>
            <a:r>
              <a:rPr lang="en-US" dirty="0"/>
              <a:t>These peripherals operate through different protocols, categorized as either serial or parallel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77737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D903-3B09-41F1-860F-F33BEF4B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68812"/>
            <a:ext cx="10058400" cy="1871003"/>
          </a:xfrm>
        </p:spPr>
        <p:txBody>
          <a:bodyPr>
            <a:normAutofit/>
          </a:bodyPr>
          <a:lstStyle/>
          <a:p>
            <a:r>
              <a:rPr lang="en-US" sz="3200" u="sng" dirty="0"/>
              <a:t>3-Intro to AMBA (AHB vs APB, Peripheral bridge)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A3B8-F8DD-4B59-AAE4-9EF48F181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08294"/>
            <a:ext cx="10058400" cy="5549705"/>
          </a:xfrm>
        </p:spPr>
        <p:txBody>
          <a:bodyPr>
            <a:normAutofit/>
          </a:bodyPr>
          <a:lstStyle/>
          <a:p>
            <a:r>
              <a:rPr lang="en-US" sz="2400" b="1" dirty="0"/>
              <a:t>AMBA (Advanced Microcontroller Bus Architecture) </a:t>
            </a:r>
            <a:r>
              <a:rPr lang="en-US" dirty="0"/>
              <a:t>is a protocol developed by ARM to standardize the communication between different components of an ARM-based system. It is widely used in microcontrollers, SoCs (System-on-Chips), and embedded systems to manage high-speed data transfer and peripheral control.</a:t>
            </a:r>
          </a:p>
          <a:p>
            <a:r>
              <a:rPr lang="en-US" sz="2400" b="1" u="sng" dirty="0"/>
              <a:t>Peripheral bridge </a:t>
            </a:r>
          </a:p>
          <a:p>
            <a:r>
              <a:rPr lang="en-US" dirty="0"/>
              <a:t>Since AHB and APB operate at different speeds, a peripheral bridge is used to connect AHB (fast bus) to APB (slow bus).</a:t>
            </a:r>
          </a:p>
          <a:p>
            <a:r>
              <a:rPr lang="en-US" dirty="0"/>
              <a:t>The bridge translates high-speed transactions into low-speed ones, ensuring efficient communication with peripherals.</a:t>
            </a:r>
          </a:p>
          <a:p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9B516A2-B03F-43B7-AA29-801C1B939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654641"/>
              </p:ext>
            </p:extLst>
          </p:nvPr>
        </p:nvGraphicFramePr>
        <p:xfrm>
          <a:off x="2032000" y="4642338"/>
          <a:ext cx="8128000" cy="2215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019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1ABE-5196-4222-89C2-D10F2E52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30017"/>
          </a:xfrm>
        </p:spPr>
        <p:txBody>
          <a:bodyPr/>
          <a:lstStyle/>
          <a:p>
            <a:pPr algn="ctr"/>
            <a:r>
              <a:rPr lang="en-US" sz="4400" u="sng" dirty="0"/>
              <a:t>What is Embedded Systems</a:t>
            </a:r>
            <a:r>
              <a:rPr lang="en-US" sz="44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55F7B-7933-48B3-9D5A-6D3D37EAF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417983"/>
            <a:ext cx="10064496" cy="4754217"/>
          </a:xfrm>
        </p:spPr>
        <p:txBody>
          <a:bodyPr>
            <a:normAutofit/>
          </a:bodyPr>
          <a:lstStyle/>
          <a:p>
            <a:r>
              <a:rPr lang="en-US" sz="2400" dirty="0"/>
              <a:t>An embedded system is a specialized computing system designed to perform dedicated functions or tasks within a larger system. Unlike general-purpose computers, embedded systems are optimized for efficiency, reliability, and real-time performance</a:t>
            </a:r>
            <a:r>
              <a:rPr lang="en-US" dirty="0"/>
              <a:t>.</a:t>
            </a:r>
          </a:p>
          <a:p>
            <a:pPr algn="ctr"/>
            <a:r>
              <a:rPr lang="en-US" sz="3200" b="1" u="sng" dirty="0"/>
              <a:t>1-Difference between Embedded system and computing system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5618AAD-F8C7-4C7C-813D-78F6EDA68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36479"/>
              </p:ext>
            </p:extLst>
          </p:nvPr>
        </p:nvGraphicFramePr>
        <p:xfrm>
          <a:off x="556591" y="3816627"/>
          <a:ext cx="10827026" cy="2769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852099-0098-4034-909F-1359DB954634}"/>
                  </a:ext>
                </a:extLst>
              </p14:cNvPr>
              <p14:cNvContentPartPr/>
              <p14:nvPr/>
            </p14:nvContentPartPr>
            <p14:xfrm>
              <a:off x="7730509" y="2219302"/>
              <a:ext cx="327240" cy="600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852099-0098-4034-909F-1359DB9546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1509" y="2210662"/>
                <a:ext cx="344880" cy="6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08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6002-6C2D-40F1-9184-F19C14C2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92702"/>
          </a:xfrm>
        </p:spPr>
        <p:txBody>
          <a:bodyPr>
            <a:normAutofit/>
          </a:bodyPr>
          <a:lstStyle/>
          <a:p>
            <a:r>
              <a:rPr lang="en-US" sz="3600" u="sng" dirty="0"/>
              <a:t>4-Power management (RCC vs Enable)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F2E4-F22C-4751-8DBA-777C2F4EE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39483"/>
            <a:ext cx="10058400" cy="561300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Power management in ARM-based microcontrollers involves controlling clocks and power to various peripherals and system components.</a:t>
            </a:r>
          </a:p>
          <a:p>
            <a:r>
              <a:rPr lang="en-US" sz="2400" b="1" u="sng" dirty="0"/>
              <a:t>Key Difference:</a:t>
            </a:r>
          </a:p>
          <a:p>
            <a:r>
              <a:rPr lang="en-US" sz="2400" b="1" u="sng" dirty="0"/>
              <a:t>RCC: </a:t>
            </a:r>
            <a:r>
              <a:rPr lang="en-US" sz="2400" dirty="0"/>
              <a:t>is a global controller for system clocks and resets.</a:t>
            </a:r>
          </a:p>
          <a:p>
            <a:r>
              <a:rPr lang="en-US" sz="2400" b="1" u="sng" dirty="0"/>
              <a:t>Enable Registers:</a:t>
            </a:r>
            <a:r>
              <a:rPr lang="en-US" sz="2400" dirty="0"/>
              <a:t> are specific to peripherals, allowing fine-grained power control.</a:t>
            </a:r>
          </a:p>
          <a:p>
            <a:pPr algn="ctr"/>
            <a:r>
              <a:rPr lang="en-US" sz="3200" b="1" u="sng" dirty="0"/>
              <a:t>Introduction to STM32CubeIDE</a:t>
            </a:r>
          </a:p>
          <a:p>
            <a:r>
              <a:rPr lang="en-US" sz="2400" b="1" u="sng" dirty="0"/>
              <a:t>1-Why STM32 is widely used in the industry</a:t>
            </a:r>
          </a:p>
          <a:p>
            <a:pPr marL="0" indent="0">
              <a:buNone/>
            </a:pPr>
            <a:r>
              <a:rPr lang="en-US" b="1" dirty="0"/>
              <a:t>*ARM Cortex Architecture</a:t>
            </a:r>
          </a:p>
          <a:p>
            <a:pPr marL="0" indent="0">
              <a:buNone/>
            </a:pPr>
            <a:r>
              <a:rPr lang="en-US" dirty="0"/>
              <a:t>STM32 MCUs are based on the ARM Cortex-M series (M0, M3, M4, M7, etc.), providing scalability, efficient processing, and strong ecosystem support.</a:t>
            </a:r>
          </a:p>
          <a:p>
            <a:pPr marL="0" indent="0">
              <a:buNone/>
            </a:pPr>
            <a:r>
              <a:rPr lang="en-US" b="1" dirty="0"/>
              <a:t>*Strong Community &amp; Open-Source Support</a:t>
            </a:r>
          </a:p>
          <a:p>
            <a:pPr marL="0" indent="0">
              <a:buNone/>
            </a:pPr>
            <a:r>
              <a:rPr lang="en-US" dirty="0"/>
              <a:t>Large developer and open-source communities provide ample resources, libraries, and third-party tools for STM32 development.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7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400CC8-97EC-4E97-82B1-B36090FF9012}"/>
                  </a:ext>
                </a:extLst>
              </p14:cNvPr>
              <p14:cNvContentPartPr/>
              <p14:nvPr/>
            </p14:nvContentPartPr>
            <p14:xfrm>
              <a:off x="10938829" y="4902676"/>
              <a:ext cx="244440" cy="767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400CC8-97EC-4E97-82B1-B36090FF90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0189" y="4893676"/>
                <a:ext cx="26208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766030-177A-4540-A80B-006B41DED498}"/>
                  </a:ext>
                </a:extLst>
              </p14:cNvPr>
              <p14:cNvContentPartPr/>
              <p14:nvPr/>
            </p14:nvContentPartPr>
            <p14:xfrm>
              <a:off x="8154589" y="2962996"/>
              <a:ext cx="2513520" cy="2782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766030-177A-4540-A80B-006B41DED4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5949" y="2953996"/>
                <a:ext cx="2531160" cy="28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932DE86-CF9F-4B31-99AF-42DE3D5CE75D}"/>
                  </a:ext>
                </a:extLst>
              </p14:cNvPr>
              <p14:cNvContentPartPr/>
              <p14:nvPr/>
            </p14:nvContentPartPr>
            <p14:xfrm>
              <a:off x="2102989" y="149635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932DE86-CF9F-4B31-99AF-42DE3D5CE7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3989" y="14873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1AAE021-F63E-48E8-A3E4-CEEDF0A41A2D}"/>
                  </a:ext>
                </a:extLst>
              </p14:cNvPr>
              <p14:cNvContentPartPr/>
              <p14:nvPr/>
            </p14:nvContentPartPr>
            <p14:xfrm>
              <a:off x="2383789" y="-1143098"/>
              <a:ext cx="5490000" cy="6307854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1AAE021-F63E-48E8-A3E4-CEEDF0A41A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74790" y="-1151738"/>
                <a:ext cx="5507639" cy="63254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003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389347C-E38C-4F2F-A4F7-377841D4C727}"/>
                  </a:ext>
                </a:extLst>
              </p14:cNvPr>
              <p14:cNvContentPartPr/>
              <p14:nvPr/>
            </p14:nvContentPartPr>
            <p14:xfrm>
              <a:off x="1523100" y="947760"/>
              <a:ext cx="4750200" cy="4152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389347C-E38C-4F2F-A4F7-377841D4C7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100" y="938760"/>
                <a:ext cx="4767840" cy="41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DA4E64-625A-48B0-9986-BE00DD9D992E}"/>
                  </a:ext>
                </a:extLst>
              </p14:cNvPr>
              <p14:cNvContentPartPr/>
              <p14:nvPr/>
            </p14:nvContentPartPr>
            <p14:xfrm>
              <a:off x="8114340" y="693240"/>
              <a:ext cx="3249000" cy="4273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DA4E64-625A-48B0-9986-BE00DD9D99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5340" y="684601"/>
                <a:ext cx="3266640" cy="4291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722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6754-516D-406D-995D-0B497149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097280"/>
            <a:ext cx="10058400" cy="492369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C1F6D-88D4-4647-B564-D75D69DC0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62708"/>
            <a:ext cx="10058400" cy="560949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2- Installing and setting up STM32CubeIDE</a:t>
            </a:r>
          </a:p>
          <a:p>
            <a:r>
              <a:rPr lang="en-US" sz="2400" b="1" u="sng" dirty="0"/>
              <a:t>3- Creating a new STM32 project</a:t>
            </a:r>
          </a:p>
          <a:p>
            <a:r>
              <a:rPr lang="en-US" sz="2400" b="1" u="sng" dirty="0"/>
              <a:t>4- Introduction to HAL (Hardware Abstraction Layer) and LL (Low Level) drivers</a:t>
            </a:r>
          </a:p>
          <a:p>
            <a:r>
              <a:rPr lang="en-US" sz="2400" dirty="0"/>
              <a:t> These libraries help developers interact with hardware peripherals without dealing with low-level register configurations manually</a:t>
            </a:r>
            <a:r>
              <a:rPr lang="en-US" sz="2400" b="1" dirty="0"/>
              <a:t>.</a:t>
            </a:r>
          </a:p>
          <a:p>
            <a:r>
              <a:rPr lang="en-US" sz="2400" b="1" dirty="0"/>
              <a:t> </a:t>
            </a:r>
            <a:r>
              <a:rPr lang="en-US" sz="2400" b="1" u="sng" dirty="0"/>
              <a:t>*</a:t>
            </a:r>
            <a:r>
              <a:rPr lang="en-US" sz="2800" b="1" u="sng" dirty="0"/>
              <a:t>Practical*</a:t>
            </a:r>
          </a:p>
          <a:p>
            <a:r>
              <a:rPr lang="en-US" sz="2400" b="1" dirty="0"/>
              <a:t> Running an built-in example in STM32cube</a:t>
            </a:r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F98AA-4330-4ECE-AED8-76DC2ADB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206240"/>
            <a:ext cx="6858000" cy="25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E583D-3CAB-4DA5-B260-AFAE933B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8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135349-5D4F-4373-97B3-FF0945506519}"/>
                  </a:ext>
                </a:extLst>
              </p14:cNvPr>
              <p14:cNvContentPartPr/>
              <p14:nvPr/>
            </p14:nvContentPartPr>
            <p14:xfrm>
              <a:off x="4797589" y="880822"/>
              <a:ext cx="2984040" cy="1323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135349-5D4F-4373-97B3-FF09455065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8589" y="872180"/>
                <a:ext cx="3001680" cy="1341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6618B9-44B0-46EA-B61E-3DDB22C70E42}"/>
                  </a:ext>
                </a:extLst>
              </p14:cNvPr>
              <p14:cNvContentPartPr/>
              <p14:nvPr/>
            </p14:nvContentPartPr>
            <p14:xfrm>
              <a:off x="4788353" y="2872685"/>
              <a:ext cx="979560" cy="1274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6618B9-44B0-46EA-B61E-3DDB22C70E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79353" y="2863685"/>
                <a:ext cx="997200" cy="12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9DE57A-ACD2-43E1-81B8-D45FB538E99A}"/>
                  </a:ext>
                </a:extLst>
              </p14:cNvPr>
              <p14:cNvContentPartPr/>
              <p14:nvPr/>
            </p14:nvContentPartPr>
            <p14:xfrm>
              <a:off x="1561673" y="2235845"/>
              <a:ext cx="2622240" cy="2254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9DE57A-ACD2-43E1-81B8-D45FB538E9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2673" y="2227204"/>
                <a:ext cx="2639880" cy="2271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74CF9EE-A358-4150-9ACB-85183636C669}"/>
                  </a:ext>
                </a:extLst>
              </p14:cNvPr>
              <p14:cNvContentPartPr/>
              <p14:nvPr/>
            </p14:nvContentPartPr>
            <p14:xfrm>
              <a:off x="9672113" y="974405"/>
              <a:ext cx="1549080" cy="1260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74CF9EE-A358-4150-9ACB-85183636C6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63113" y="965765"/>
                <a:ext cx="1566720" cy="12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64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6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208" name="Google Shape;208;p6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6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6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" name="Google Shape;211;p6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2" name="Google Shape;21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>
            <a:spLocks noGrp="1"/>
          </p:cNvSpPr>
          <p:nvPr>
            <p:ph type="title"/>
          </p:nvPr>
        </p:nvSpPr>
        <p:spPr>
          <a:xfrm>
            <a:off x="1597367" y="332840"/>
            <a:ext cx="97080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IC (Integrated circuit ) "chip"</a:t>
            </a:r>
            <a:endParaRPr dirty="0"/>
          </a:p>
        </p:txBody>
      </p:sp>
      <p:sp>
        <p:nvSpPr>
          <p:cNvPr id="214" name="Google Shape;214;p6"/>
          <p:cNvSpPr txBox="1"/>
          <p:nvPr/>
        </p:nvSpPr>
        <p:spPr>
          <a:xfrm>
            <a:off x="486834" y="1442302"/>
            <a:ext cx="10796404" cy="35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assembly of electronic components like  capacitors and resistors to perform a specific function like AND gate IC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different shapes but its function is known from the number printed on it and its data sheet not from its shape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592667" y="6356351"/>
            <a:ext cx="465203" cy="29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1153585" y="6356351"/>
            <a:ext cx="2130462" cy="29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15-Feb-25</a:t>
            </a:r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6" descr="A group of black electronic components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t="5000" r="298" b="17273"/>
          <a:stretch/>
        </p:blipFill>
        <p:spPr>
          <a:xfrm>
            <a:off x="1310979" y="3282772"/>
            <a:ext cx="3989621" cy="204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 descr="A close-up of a microchip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r="397" b="2830"/>
          <a:stretch/>
        </p:blipFill>
        <p:spPr>
          <a:xfrm>
            <a:off x="6913284" y="3072826"/>
            <a:ext cx="2977313" cy="2461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29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7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233" name="Google Shape;233;p7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7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" name="Google Shape;235;p7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7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37" name="Google Shape;23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7"/>
          <p:cNvSpPr txBox="1"/>
          <p:nvPr/>
        </p:nvSpPr>
        <p:spPr>
          <a:xfrm>
            <a:off x="487681" y="1305817"/>
            <a:ext cx="5380329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Microprocessor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6263915" y="1376756"/>
            <a:ext cx="5393501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Microcontroller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522350" y="1864003"/>
            <a:ext cx="5393267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the brain of the system 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 of CPU only</a:t>
            </a:r>
            <a:endParaRPr dirty="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7" descr="A close-up of a computer chip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389" y="3019293"/>
            <a:ext cx="3901348" cy="2197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 txBox="1">
            <a:spLocks noGrp="1"/>
          </p:cNvSpPr>
          <p:nvPr>
            <p:ph type="title"/>
          </p:nvPr>
        </p:nvSpPr>
        <p:spPr>
          <a:xfrm>
            <a:off x="1742211" y="135133"/>
            <a:ext cx="9846543" cy="107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MPU Vs. MCU</a:t>
            </a: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 txBox="1"/>
          <p:nvPr/>
        </p:nvSpPr>
        <p:spPr>
          <a:xfrm>
            <a:off x="1153584" y="6356351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15-Feb-25</a:t>
            </a:r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"/>
          <p:cNvSpPr txBox="1"/>
          <p:nvPr/>
        </p:nvSpPr>
        <p:spPr>
          <a:xfrm>
            <a:off x="6079356" y="1982252"/>
            <a:ext cx="5393267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marR="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small computer on single integrated circuit containing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-14033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7" descr="A diagram of a microchip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6476" y="2831315"/>
            <a:ext cx="3469271" cy="259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81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1827</TotalTime>
  <Words>1957</Words>
  <Application>Microsoft Office PowerPoint</Application>
  <PresentationFormat>Widescreen</PresentationFormat>
  <Paragraphs>224</Paragraphs>
  <Slides>53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Arial Black</vt:lpstr>
      <vt:lpstr>Calibri</vt:lpstr>
      <vt:lpstr>Play</vt:lpstr>
      <vt:lpstr>Wingdings</vt:lpstr>
      <vt:lpstr>Wood Type</vt:lpstr>
      <vt:lpstr>Presentation about embedded system</vt:lpstr>
      <vt:lpstr>Embedded systems</vt:lpstr>
      <vt:lpstr>Embedded System</vt:lpstr>
      <vt:lpstr>Session 1: Introduction to Embedded systems </vt:lpstr>
      <vt:lpstr>What is Embedded Systems?</vt:lpstr>
      <vt:lpstr>PowerPoint Presentation</vt:lpstr>
      <vt:lpstr>PowerPoint Presentation</vt:lpstr>
      <vt:lpstr>IC (Integrated circuit ) "chip"</vt:lpstr>
      <vt:lpstr>MPU Vs. MCU</vt:lpstr>
      <vt:lpstr>PowerPoint Presentation</vt:lpstr>
      <vt:lpstr>PowerPoint Presentation</vt:lpstr>
      <vt:lpstr>PowerPoint Presentation</vt:lpstr>
      <vt:lpstr>2-Difference Between Microcontrollers and Microprocessors</vt:lpstr>
      <vt:lpstr>Understanding the General Microprocessor Architecture</vt:lpstr>
      <vt:lpstr>Simple Microprocessor</vt:lpstr>
      <vt:lpstr>PowerPoint Presentation</vt:lpstr>
      <vt:lpstr>3-Instruction set : RISCvsCISC</vt:lpstr>
      <vt:lpstr>CISC VS RISC</vt:lpstr>
      <vt:lpstr>PowerPoint Presentation</vt:lpstr>
      <vt:lpstr>Von Neuman Vs Harvard</vt:lpstr>
      <vt:lpstr>PowerPoint Presentation</vt:lpstr>
      <vt:lpstr>PowerPoint Presentation</vt:lpstr>
      <vt:lpstr>5-Memory organization in microcontrollers (RAM Vs ROM)</vt:lpstr>
      <vt:lpstr>PowerPoint Presentation</vt:lpstr>
      <vt:lpstr>PowerPoint Presentation</vt:lpstr>
      <vt:lpstr>7-ROM (Masked ROM, OTPROM, EPROM, EEROM and Flash)</vt:lpstr>
      <vt:lpstr>PowerPoint Presentation</vt:lpstr>
      <vt:lpstr>3. EPROM (Erasable Programmable Read-Only Memory)</vt:lpstr>
      <vt:lpstr>PowerPoint Presentation</vt:lpstr>
      <vt:lpstr>PowerPoint Presentation</vt:lpstr>
      <vt:lpstr>8-Toolchain in Embedded Systems</vt:lpstr>
      <vt:lpstr>PowerPoint Presentation</vt:lpstr>
      <vt:lpstr>PowerPoint Presentation</vt:lpstr>
      <vt:lpstr>8-Toolchain in Embedded Systems</vt:lpstr>
      <vt:lpstr>PowerPoint Presentation</vt:lpstr>
      <vt:lpstr>9-Flashing (Off circuit vs On circuit)</vt:lpstr>
      <vt:lpstr>PowerPoint Presentation</vt:lpstr>
      <vt:lpstr>Off circuit Vs On circuit</vt:lpstr>
      <vt:lpstr>10-Embedded Software Architecture ( APP, HAL LIB AND LL)</vt:lpstr>
      <vt:lpstr>PowerPoint Presentation</vt:lpstr>
      <vt:lpstr>PowerPoint Presentation</vt:lpstr>
      <vt:lpstr>10-Embedded Software Architecture</vt:lpstr>
      <vt:lpstr>Understanding the ARM Architecture</vt:lpstr>
      <vt:lpstr>PowerPoint Presentation</vt:lpstr>
      <vt:lpstr>PowerPoint Presentation</vt:lpstr>
      <vt:lpstr>PowerPoint Presentation</vt:lpstr>
      <vt:lpstr>PowerPoint Presentation</vt:lpstr>
      <vt:lpstr>2-ARM Architecture (voltage regulator, PIO and communication prephrals)</vt:lpstr>
      <vt:lpstr>3-Intro to AMBA (AHB vs APB, Peripheral bridge)</vt:lpstr>
      <vt:lpstr>4-Power management (RCC vs Enable)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about embedded system</dc:title>
  <dc:creator>DarkEnergy</dc:creator>
  <cp:lastModifiedBy>yousef khaled</cp:lastModifiedBy>
  <cp:revision>92</cp:revision>
  <dcterms:created xsi:type="dcterms:W3CDTF">2025-03-07T18:50:09Z</dcterms:created>
  <dcterms:modified xsi:type="dcterms:W3CDTF">2025-08-22T14:20:15Z</dcterms:modified>
</cp:coreProperties>
</file>